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329" r:id="rId2"/>
    <p:sldId id="330" r:id="rId3"/>
    <p:sldId id="331" r:id="rId4"/>
    <p:sldId id="332" r:id="rId5"/>
    <p:sldId id="326" r:id="rId6"/>
    <p:sldId id="298" r:id="rId7"/>
    <p:sldId id="324" r:id="rId8"/>
    <p:sldId id="323" r:id="rId9"/>
    <p:sldId id="325" r:id="rId10"/>
    <p:sldId id="327" r:id="rId11"/>
    <p:sldId id="328" r:id="rId12"/>
    <p:sldId id="321" r:id="rId13"/>
    <p:sldId id="302" r:id="rId14"/>
    <p:sldId id="318" r:id="rId15"/>
    <p:sldId id="319" r:id="rId1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3826" autoAdjust="0"/>
  </p:normalViewPr>
  <p:slideViewPr>
    <p:cSldViewPr snapToGrid="0">
      <p:cViewPr varScale="1">
        <p:scale>
          <a:sx n="65" d="100"/>
          <a:sy n="65" d="100"/>
        </p:scale>
        <p:origin x="858" y="66"/>
      </p:cViewPr>
      <p:guideLst/>
    </p:cSldViewPr>
  </p:slideViewPr>
  <p:outlineViewPr>
    <p:cViewPr>
      <p:scale>
        <a:sx n="33" d="100"/>
        <a:sy n="33" d="100"/>
      </p:scale>
      <p:origin x="0" y="-2662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8B8128-17CF-4BD6-A4CD-B96107D4EB1D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A06F8-5FFA-4D49-8D01-EE241059BC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5206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0657AB-3AE2-4E3D-86C5-03EC420DDDA1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D44EAA-C1F9-4540-A6EF-9E014106CA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2629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611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  <a:lvl2pPr>
              <a:defRPr>
                <a:latin typeface="Gill Sans MT" panose="020B0502020104020203" pitchFamily="34" charset="0"/>
              </a:defRPr>
            </a:lvl2pPr>
            <a:lvl3pPr>
              <a:defRPr>
                <a:latin typeface="Gill Sans MT" panose="020B0502020104020203" pitchFamily="34" charset="0"/>
              </a:defRPr>
            </a:lvl3pPr>
            <a:lvl4pPr>
              <a:defRPr>
                <a:latin typeface="Gill Sans MT" panose="020B0502020104020203" pitchFamily="34" charset="0"/>
              </a:defRPr>
            </a:lvl4pPr>
            <a:lvl5pPr>
              <a:defRPr>
                <a:latin typeface="Gill Sans MT" panose="020B0502020104020203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969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886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912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97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607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736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880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3570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742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443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AC5619-5733-41DA-A379-9922B4631C24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394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1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Calligraphy" panose="03010101010101010101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Calligraphy" panose="03010101010101010101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u="sng" dirty="0">
                <a:latin typeface="Twinkl Cursive Looped" panose="02000000000000000000" pitchFamily="2" charset="0"/>
              </a:rPr>
              <a:t>Key Stage One Morning Prayer</a:t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838200" y="1604892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Twinkl Cursive Looped" panose="02000000000000000000" pitchFamily="2" charset="0"/>
              </a:rPr>
              <a:t>Father 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Twinkl Cursive Looped" panose="02000000000000000000" pitchFamily="2" charset="0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Twinkl Cursive Looped" panose="02000000000000000000" pitchFamily="2" charset="0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Twinkl Cursive Looped" panose="02000000000000000000" pitchFamily="2" charset="0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Twinkl Cursive Looped" panose="02000000000000000000" pitchFamily="2" charset="0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Twinkl Cursive Looped" panose="02000000000000000000" pitchFamily="2" charset="0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Twinkl Cursive Looped" panose="02000000000000000000" pitchFamily="2" charset="0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7715" y="1342103"/>
            <a:ext cx="3156154" cy="4734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0445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1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Calligraphy" panose="03010101010101010101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Calligraphy" panose="03010101010101010101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Twinkl Cursive Looped" panose="02000000000000000000" pitchFamily="2" charset="0"/>
              </a:rPr>
              <a:t>Key Stage One Grace Before Meals</a:t>
            </a:r>
            <a:br>
              <a:rPr lang="en-US" altLang="en-US" dirty="0">
                <a:latin typeface="Twinkl Cursive Looped" panose="02000000000000000000" pitchFamily="2" charset="0"/>
              </a:rPr>
            </a:br>
            <a:endParaRPr lang="en-US" altLang="en-US" dirty="0">
              <a:latin typeface="Twinkl Cursive Looped" panose="02000000000000000000" pitchFamily="2" charset="0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Twinkl Cursive Looped" panose="02000000000000000000" pitchFamily="2" charset="0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Twinkl Cursive Looped" panose="02000000000000000000" pitchFamily="2" charset="0"/>
              </a:rPr>
              <a:t>Bless 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Twinkl Cursive Looped" panose="02000000000000000000" pitchFamily="2" charset="0"/>
              </a:rPr>
              <a:t>Bless 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Twinkl Cursive Looped" panose="02000000000000000000" pitchFamily="2" charset="0"/>
              </a:rPr>
              <a:t>Bless 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Twinkl Cursive Looped" panose="02000000000000000000" pitchFamily="2" charset="0"/>
              </a:rPr>
              <a:t>Amen.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1156" y="3363276"/>
            <a:ext cx="3766445" cy="2858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8951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1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Calligraphy" panose="03010101010101010101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Calligraphy" panose="03010101010101010101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502771" y="542109"/>
            <a:ext cx="10515600" cy="1325563"/>
          </a:xfrm>
        </p:spPr>
        <p:txBody>
          <a:bodyPr/>
          <a:lstStyle/>
          <a:p>
            <a:r>
              <a:rPr lang="en-US" altLang="en-US" u="sng" dirty="0">
                <a:latin typeface="Twinkl Cursive Looped" panose="02000000000000000000" pitchFamily="2" charset="0"/>
              </a:rPr>
              <a:t>Key Stage One Grace After Meals</a:t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502771" y="1336680"/>
            <a:ext cx="9157423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Twinkl Cursive Looped" panose="02000000000000000000" pitchFamily="2" charset="0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Twinkl Cursive Looped" panose="02000000000000000000" pitchFamily="2" charset="0"/>
              </a:rPr>
              <a:t>Thank 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Twinkl Cursive Looped" panose="02000000000000000000" pitchFamily="2" charset="0"/>
              </a:rPr>
              <a:t>Thank 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Twinkl Cursive Looped" panose="02000000000000000000" pitchFamily="2" charset="0"/>
              </a:rPr>
              <a:t>Thank 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Twinkl Cursive Looped" panose="02000000000000000000" pitchFamily="2" charset="0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3347" y="3126658"/>
            <a:ext cx="3358108" cy="3358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1028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1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Calligraphy" panose="03010101010101010101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Calligraphy" panose="03010101010101010101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u="sng" dirty="0">
                <a:latin typeface="Twinkl Cursive Looped" panose="02000000000000000000" pitchFamily="2" charset="0"/>
              </a:rPr>
              <a:t>Key Stage One Home Time Prayer</a:t>
            </a:r>
            <a:br>
              <a:rPr lang="en-US" altLang="en-US" dirty="0">
                <a:latin typeface="Twinkl Cursive Looped" panose="02000000000000000000" pitchFamily="2" charset="0"/>
              </a:rPr>
            </a:br>
            <a:endParaRPr lang="en-US" altLang="en-US" dirty="0">
              <a:latin typeface="Twinkl Cursive Looped" panose="02000000000000000000" pitchFamily="2" charset="0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838200" y="1468808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Twinkl Cursive Looped" panose="02000000000000000000" pitchFamily="2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Twinkl Cursive Looped" panose="02000000000000000000" pitchFamily="2" charset="0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Twinkl Cursive Looped" panose="02000000000000000000" pitchFamily="2" charset="0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Twinkl Cursive Looped" panose="02000000000000000000" pitchFamily="2" charset="0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Twinkl Cursive Looped" panose="02000000000000000000" pitchFamily="2" charset="0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Twinkl Cursive Looped" panose="02000000000000000000" pitchFamily="2" charset="0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Twinkl Cursive Looped" panose="02000000000000000000" pitchFamily="2" charset="0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Twinkl Cursive Looped" panose="02000000000000000000" pitchFamily="2" charset="0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Twinkl Cursive Looped" panose="02000000000000000000" pitchFamily="2" charset="0"/>
              </a:rPr>
              <a:t>  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70881" y="3014299"/>
            <a:ext cx="3169026" cy="3169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798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Twinkl Cursive Looped" panose="02000000000000000000" pitchFamily="2" charset="0"/>
              </a:rPr>
              <a:t>Prayer of the Month for September:</a:t>
            </a:r>
            <a:br>
              <a:rPr lang="en-GB" u="sng" dirty="0">
                <a:latin typeface="Twinkl Cursive Looped" panose="02000000000000000000" pitchFamily="2" charset="0"/>
              </a:rPr>
            </a:br>
            <a:r>
              <a:rPr lang="en-GB" u="sng" dirty="0">
                <a:latin typeface="Twinkl Cursive Looped" panose="02000000000000000000" pitchFamily="2" charset="0"/>
              </a:rPr>
              <a:t>St. Joseph’s School Prayer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4064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Loving Jesus</a:t>
            </a: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 </a:t>
            </a: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You teach us that “With God, all things are possible.” Help us to do our very best each day.</a:t>
            </a: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 </a:t>
            </a: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Thank you for shining your light in our school, on our teachers, our friends and our families.</a:t>
            </a: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  </a:t>
            </a:r>
            <a:br>
              <a:rPr lang="en-US" dirty="0">
                <a:latin typeface="Twinkl Cursive Looped" panose="02000000000000000000" pitchFamily="2" charset="0"/>
              </a:rPr>
            </a:br>
            <a:r>
              <a:rPr lang="en-US" dirty="0">
                <a:latin typeface="Twinkl Cursive Looped" panose="02000000000000000000" pitchFamily="2" charset="0"/>
              </a:rPr>
              <a:t>Help us to follow your example and trust you every day.</a:t>
            </a:r>
            <a:br>
              <a:rPr lang="en-US" dirty="0">
                <a:latin typeface="Twinkl Cursive Looped" panose="02000000000000000000" pitchFamily="2" charset="0"/>
              </a:rPr>
            </a:br>
            <a:r>
              <a:rPr lang="en-US" dirty="0">
                <a:latin typeface="Twinkl Cursive Looped" panose="02000000000000000000" pitchFamily="2" charset="0"/>
              </a:rPr>
              <a:t>Give us courage through the Holy Spirit to live like you, trust you, follow your example and show your love to others.</a:t>
            </a:r>
          </a:p>
          <a:p>
            <a:pPr marL="0" indent="0">
              <a:buNone/>
            </a:pPr>
            <a:br>
              <a:rPr lang="en-US" dirty="0">
                <a:latin typeface="Twinkl Cursive Looped" panose="02000000000000000000" pitchFamily="2" charset="0"/>
              </a:rPr>
            </a:br>
            <a:r>
              <a:rPr lang="en-US" dirty="0">
                <a:latin typeface="Twinkl Cursive Looped" panose="02000000000000000000" pitchFamily="2" charset="0"/>
              </a:rPr>
              <a:t>Amen.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9623" y="365129"/>
            <a:ext cx="2379354" cy="2484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6642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1811"/>
            <a:ext cx="10515600" cy="1060407"/>
          </a:xfrm>
        </p:spPr>
        <p:txBody>
          <a:bodyPr>
            <a:noAutofit/>
          </a:bodyPr>
          <a:lstStyle/>
          <a:p>
            <a:r>
              <a:rPr lang="en-GB" sz="3600" u="sng" dirty="0">
                <a:latin typeface="Twinkl Cursive Looped" panose="02000000000000000000" pitchFamily="2" charset="0"/>
              </a:rPr>
              <a:t>Prayer of the Month for October:</a:t>
            </a:r>
            <a:br>
              <a:rPr lang="en-GB" sz="3600" u="sng" dirty="0">
                <a:latin typeface="Twinkl Cursive Looped" panose="02000000000000000000" pitchFamily="2" charset="0"/>
              </a:rPr>
            </a:br>
            <a:r>
              <a:rPr lang="en-GB" sz="3600" u="sng" dirty="0">
                <a:latin typeface="Twinkl Cursive Looped" panose="02000000000000000000" pitchFamily="2" charset="0"/>
              </a:rPr>
              <a:t>Hail 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316183"/>
            <a:ext cx="11553150" cy="554181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Hail Mary, full of grace,</a:t>
            </a:r>
          </a:p>
          <a:p>
            <a:pPr marL="0" indent="0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the Lord is with thee:</a:t>
            </a:r>
          </a:p>
          <a:p>
            <a:pPr marL="0" indent="0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blessed art thou amongst women,</a:t>
            </a:r>
          </a:p>
          <a:p>
            <a:pPr marL="0" indent="0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and blessed is the fruit of thy womb, Jesus.</a:t>
            </a:r>
          </a:p>
          <a:p>
            <a:pPr marL="0" indent="0">
              <a:buNone/>
            </a:pPr>
            <a:endParaRPr lang="en-GB" sz="36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Holy Mary, Mother of God,</a:t>
            </a:r>
          </a:p>
          <a:p>
            <a:pPr marL="0" indent="0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pray for us sinners,</a:t>
            </a:r>
          </a:p>
          <a:p>
            <a:pPr marL="0" indent="0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now and at the hour of our death. </a:t>
            </a:r>
          </a:p>
          <a:p>
            <a:pPr marL="0" indent="0">
              <a:buNone/>
            </a:pPr>
            <a:endParaRPr lang="en-GB" sz="36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Amen.</a:t>
            </a:r>
          </a:p>
        </p:txBody>
      </p:sp>
      <p:pic>
        <p:nvPicPr>
          <p:cNvPr id="8" name="Picture 2" descr="Image result for mary and angel gabri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6554" y="3572797"/>
            <a:ext cx="3902228" cy="2503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4703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Twinkl Cursive Looped" panose="02000000000000000000" pitchFamily="2" charset="0"/>
              </a:rPr>
              <a:t>Prayer of the Month for November:</a:t>
            </a:r>
            <a:br>
              <a:rPr lang="en-GB" u="sng" dirty="0">
                <a:latin typeface="Twinkl Cursive Looped" panose="02000000000000000000" pitchFamily="2" charset="0"/>
              </a:rPr>
            </a:br>
            <a:r>
              <a:rPr lang="en-GB" u="sng" dirty="0">
                <a:latin typeface="Twinkl Cursive Looped" panose="02000000000000000000" pitchFamily="2" charset="0"/>
              </a:rPr>
              <a:t>The Eternal Rest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8645013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>
                <a:latin typeface="Twinkl Cursive Looped" panose="02000000000000000000" pitchFamily="2" charset="0"/>
              </a:rPr>
              <a:t>Eternal rest, grant unto them, O Lord;</a:t>
            </a:r>
          </a:p>
          <a:p>
            <a:pPr marL="0" indent="0">
              <a:buNone/>
            </a:pPr>
            <a:r>
              <a:rPr lang="en-US" sz="3600" dirty="0">
                <a:latin typeface="Twinkl Cursive Looped" panose="02000000000000000000" pitchFamily="2" charset="0"/>
              </a:rPr>
              <a:t>And let perpetual light shine upon them.</a:t>
            </a:r>
          </a:p>
          <a:p>
            <a:pPr marL="0" indent="0">
              <a:buNone/>
            </a:pPr>
            <a:r>
              <a:rPr lang="en-US" sz="3600" dirty="0">
                <a:latin typeface="Twinkl Cursive Looped" panose="02000000000000000000" pitchFamily="2" charset="0"/>
              </a:rPr>
              <a:t>May they rest in peace.</a:t>
            </a:r>
          </a:p>
          <a:p>
            <a:pPr marL="0" indent="0">
              <a:buNone/>
            </a:pPr>
            <a:r>
              <a:rPr lang="en-US" sz="3600" dirty="0">
                <a:latin typeface="Twinkl Cursive Looped" panose="02000000000000000000" pitchFamily="2" charset="0"/>
              </a:rPr>
              <a:t>Amen.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1678" y="3468482"/>
            <a:ext cx="3937358" cy="2949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6561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714394"/>
          </a:xfrm>
        </p:spPr>
        <p:txBody>
          <a:bodyPr>
            <a:noAutofit/>
          </a:bodyPr>
          <a:lstStyle/>
          <a:p>
            <a:r>
              <a:rPr lang="en-GB" sz="4000" u="sng" dirty="0">
                <a:latin typeface="Twinkl Cursive Looped" panose="02000000000000000000" pitchFamily="2" charset="0"/>
              </a:rPr>
              <a:t>Prayer of the Month for December: </a:t>
            </a:r>
            <a:br>
              <a:rPr lang="en-GB" sz="4000" u="sng" dirty="0">
                <a:latin typeface="Twinkl Cursive Looped" panose="02000000000000000000" pitchFamily="2" charset="0"/>
              </a:rPr>
            </a:br>
            <a:r>
              <a:rPr lang="en-GB" sz="4000" u="sng" dirty="0">
                <a:latin typeface="Twinkl Cursive Looped" panose="02000000000000000000" pitchFamily="2" charset="0"/>
              </a:rPr>
              <a:t>Our Father</a:t>
            </a:r>
            <a:br>
              <a:rPr lang="en-GB" sz="4000" b="1" dirty="0">
                <a:latin typeface="Comic Sans MS" panose="030F0702030302020204" pitchFamily="66" charset="0"/>
              </a:rPr>
            </a:br>
            <a:endParaRPr lang="en-GB" sz="4000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Our Father, who art in Heaven,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Hallowed be thy name.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Thy Kingdom come, thy will be done on earth,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As it is in Heaven.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Give us this day our daily bread,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And forgive us our trespasses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As we forgive those who trespass against us,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And lead us not into temptation,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But deliver us from evil.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Amen. </a:t>
            </a:r>
          </a:p>
        </p:txBody>
      </p:sp>
      <p:pic>
        <p:nvPicPr>
          <p:cNvPr id="2050" name="Picture 2" descr="Image result for our fath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825" y="3715902"/>
            <a:ext cx="3459214" cy="2594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33303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160" y="252429"/>
            <a:ext cx="10515600" cy="1325563"/>
          </a:xfrm>
        </p:spPr>
        <p:txBody>
          <a:bodyPr>
            <a:normAutofit/>
          </a:bodyPr>
          <a:lstStyle/>
          <a:p>
            <a:r>
              <a:rPr lang="en-GB" u="sng" dirty="0">
                <a:latin typeface="Twinkl Cursive Looped" panose="02000000000000000000" pitchFamily="2" charset="0"/>
              </a:rPr>
              <a:t>Prayer of the Month for January: </a:t>
            </a:r>
            <a:br>
              <a:rPr lang="en-GB" u="sng" dirty="0">
                <a:latin typeface="Twinkl Cursive Looped" panose="02000000000000000000" pitchFamily="2" charset="0"/>
              </a:rPr>
            </a:br>
            <a:r>
              <a:rPr lang="en-GB" u="sng" dirty="0">
                <a:latin typeface="Twinkl Cursive Looped" panose="02000000000000000000" pitchFamily="2" charset="0"/>
              </a:rPr>
              <a:t>Glory Be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1160" y="1799303"/>
            <a:ext cx="10515600" cy="4333470"/>
          </a:xfrm>
        </p:spPr>
        <p:txBody>
          <a:bodyPr>
            <a:noAutofit/>
          </a:bodyPr>
          <a:lstStyle/>
          <a:p>
            <a:pPr marL="0" indent="0" fontAlgn="base">
              <a:buNone/>
            </a:pPr>
            <a:r>
              <a:rPr lang="en-GB" sz="4000" dirty="0">
                <a:latin typeface="Twinkl Cursive Looped" panose="02000000000000000000" pitchFamily="2" charset="0"/>
              </a:rPr>
              <a:t>Glory be to the Father,</a:t>
            </a:r>
          </a:p>
          <a:p>
            <a:pPr marL="0" indent="0" fontAlgn="base">
              <a:buNone/>
            </a:pPr>
            <a:r>
              <a:rPr lang="en-GB" sz="4000" dirty="0">
                <a:latin typeface="Twinkl Cursive Looped" panose="02000000000000000000" pitchFamily="2" charset="0"/>
              </a:rPr>
              <a:t>And to the Son,</a:t>
            </a:r>
          </a:p>
          <a:p>
            <a:pPr marL="0" indent="0" fontAlgn="base">
              <a:buNone/>
            </a:pPr>
            <a:r>
              <a:rPr lang="en-GB" sz="4000" dirty="0">
                <a:latin typeface="Twinkl Cursive Looped" panose="02000000000000000000" pitchFamily="2" charset="0"/>
              </a:rPr>
              <a:t>And the Holy Spirit</a:t>
            </a:r>
          </a:p>
          <a:p>
            <a:pPr marL="0" indent="0" fontAlgn="base">
              <a:buNone/>
            </a:pPr>
            <a:r>
              <a:rPr lang="en-GB" sz="4000" dirty="0">
                <a:latin typeface="Twinkl Cursive Looped" panose="02000000000000000000" pitchFamily="2" charset="0"/>
              </a:rPr>
              <a:t>As it was in the beginning;</a:t>
            </a:r>
          </a:p>
          <a:p>
            <a:pPr marL="0" indent="0" fontAlgn="base">
              <a:buNone/>
            </a:pPr>
            <a:r>
              <a:rPr lang="en-GB" sz="4000" dirty="0">
                <a:latin typeface="Twinkl Cursive Looped" panose="02000000000000000000" pitchFamily="2" charset="0"/>
              </a:rPr>
              <a:t>Is now and ever shall be,</a:t>
            </a:r>
          </a:p>
          <a:p>
            <a:pPr marL="0" indent="0" fontAlgn="base">
              <a:buNone/>
            </a:pPr>
            <a:r>
              <a:rPr lang="en-GB" sz="4000" dirty="0">
                <a:latin typeface="Twinkl Cursive Looped" panose="02000000000000000000" pitchFamily="2" charset="0"/>
              </a:rPr>
              <a:t>World without end.</a:t>
            </a:r>
          </a:p>
          <a:p>
            <a:pPr marL="0" indent="0" fontAlgn="base">
              <a:buNone/>
            </a:pPr>
            <a:r>
              <a:rPr lang="en-GB" sz="4000" dirty="0">
                <a:latin typeface="Twinkl Cursive Looped" panose="02000000000000000000" pitchFamily="2" charset="0"/>
              </a:rPr>
              <a:t>Amen.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0530" y="1565035"/>
            <a:ext cx="4298769" cy="4298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8133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Twinkl Cursive Looped" panose="02000000000000000000" pitchFamily="2" charset="0"/>
              </a:rPr>
              <a:t>Prayer of the Month for February:</a:t>
            </a:r>
            <a:br>
              <a:rPr lang="en-GB" u="sng" dirty="0">
                <a:latin typeface="Twinkl Cursive Looped" panose="02000000000000000000" pitchFamily="2" charset="0"/>
              </a:rPr>
            </a:br>
            <a:r>
              <a:rPr lang="en-GB" u="sng" dirty="0">
                <a:latin typeface="Twinkl Cursive Looped" panose="02000000000000000000" pitchFamily="2" charset="0"/>
              </a:rPr>
              <a:t>The Act of Hope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62353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My God, I hope in you,</a:t>
            </a:r>
          </a:p>
          <a:p>
            <a:pPr marL="0" indent="0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for grace and for glory,</a:t>
            </a:r>
          </a:p>
          <a:p>
            <a:pPr marL="0" indent="0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because of your promises,</a:t>
            </a:r>
          </a:p>
          <a:p>
            <a:pPr marL="0" indent="0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your mercy and power.</a:t>
            </a:r>
          </a:p>
          <a:p>
            <a:pPr marL="0" indent="0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Amen.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0021" y="1869744"/>
            <a:ext cx="5192328" cy="3670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1354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Twinkl Cursive Looped" panose="02000000000000000000" pitchFamily="2" charset="0"/>
              </a:rPr>
              <a:t>Prayer of the Month for March:</a:t>
            </a:r>
            <a:br>
              <a:rPr lang="en-GB" u="sng" dirty="0">
                <a:latin typeface="Twinkl Cursive Looped" panose="02000000000000000000" pitchFamily="2" charset="0"/>
              </a:rPr>
            </a:br>
            <a:r>
              <a:rPr lang="en-GB" u="sng" dirty="0">
                <a:latin typeface="Twinkl Cursive Looped" panose="02000000000000000000" pitchFamily="2" charset="0"/>
              </a:rPr>
              <a:t>The Act of Contrition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49406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sz="3200" dirty="0">
                <a:latin typeface="Twinkl Cursive Looped" panose="02000000000000000000" pitchFamily="2" charset="0"/>
              </a:rPr>
              <a:t>O my God,</a:t>
            </a:r>
          </a:p>
          <a:p>
            <a:pPr marL="0" indent="0">
              <a:buNone/>
            </a:pPr>
            <a:r>
              <a:rPr lang="en-US" sz="3200" dirty="0">
                <a:latin typeface="Twinkl Cursive Looped" panose="02000000000000000000" pitchFamily="2" charset="0"/>
              </a:rPr>
              <a:t>because you are so good, </a:t>
            </a:r>
          </a:p>
          <a:p>
            <a:pPr marL="0" indent="0">
              <a:buNone/>
            </a:pPr>
            <a:r>
              <a:rPr lang="en-US" sz="3200" dirty="0">
                <a:latin typeface="Twinkl Cursive Looped" panose="02000000000000000000" pitchFamily="2" charset="0"/>
              </a:rPr>
              <a:t>I am very sorry that I have sinned against you,</a:t>
            </a:r>
          </a:p>
          <a:p>
            <a:pPr marL="0" indent="0">
              <a:buNone/>
            </a:pPr>
            <a:r>
              <a:rPr lang="en-US" sz="3200" dirty="0">
                <a:latin typeface="Twinkl Cursive Looped" panose="02000000000000000000" pitchFamily="2" charset="0"/>
              </a:rPr>
              <a:t>and with the help of your grace</a:t>
            </a:r>
          </a:p>
          <a:p>
            <a:pPr marL="0" indent="0">
              <a:buNone/>
            </a:pPr>
            <a:r>
              <a:rPr lang="en-US" sz="3200" dirty="0">
                <a:latin typeface="Twinkl Cursive Looped" panose="02000000000000000000" pitchFamily="2" charset="0"/>
              </a:rPr>
              <a:t>I will not sin again.</a:t>
            </a:r>
          </a:p>
          <a:p>
            <a:pPr marL="0" indent="0">
              <a:buNone/>
            </a:pPr>
            <a:r>
              <a:rPr lang="en-US" sz="3200" dirty="0">
                <a:latin typeface="Twinkl Cursive Looped" panose="02000000000000000000" pitchFamily="2" charset="0"/>
              </a:rPr>
              <a:t>Amen.</a:t>
            </a:r>
            <a:endParaRPr lang="en-GB" sz="3200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80003" y="2448232"/>
            <a:ext cx="2054796" cy="273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1785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160" y="206478"/>
            <a:ext cx="10515600" cy="1325563"/>
          </a:xfrm>
        </p:spPr>
        <p:txBody>
          <a:bodyPr>
            <a:normAutofit/>
          </a:bodyPr>
          <a:lstStyle/>
          <a:p>
            <a:r>
              <a:rPr lang="en-GB" u="sng" dirty="0">
                <a:latin typeface="Twinkl Cursive Looped" panose="02000000000000000000" pitchFamily="2" charset="0"/>
              </a:rPr>
              <a:t>Prayer of the Month for April: </a:t>
            </a:r>
            <a:br>
              <a:rPr lang="en-GB" u="sng" dirty="0">
                <a:latin typeface="Twinkl Cursive Looped" panose="02000000000000000000" pitchFamily="2" charset="0"/>
              </a:rPr>
            </a:br>
            <a:r>
              <a:rPr lang="en-GB" u="sng" dirty="0">
                <a:latin typeface="Twinkl Cursive Looped" panose="02000000000000000000" pitchFamily="2" charset="0"/>
              </a:rPr>
              <a:t>Act of Faith, Hope and Love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1160" y="1944330"/>
            <a:ext cx="10515600" cy="4249327"/>
          </a:xfrm>
        </p:spPr>
        <p:txBody>
          <a:bodyPr>
            <a:noAutofit/>
          </a:bodyPr>
          <a:lstStyle/>
          <a:p>
            <a:pPr marL="0" indent="0" fontAlgn="base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Jesus, I believe in you.</a:t>
            </a:r>
          </a:p>
          <a:p>
            <a:pPr marL="0" indent="0" fontAlgn="base">
              <a:buNone/>
            </a:pPr>
            <a:br>
              <a:rPr lang="en-GB" sz="3600" dirty="0">
                <a:latin typeface="Twinkl Cursive Looped" panose="02000000000000000000" pitchFamily="2" charset="0"/>
              </a:rPr>
            </a:br>
            <a:r>
              <a:rPr lang="en-GB" sz="3600" dirty="0">
                <a:latin typeface="Twinkl Cursive Looped" panose="02000000000000000000" pitchFamily="2" charset="0"/>
              </a:rPr>
              <a:t>Jesus, I hope in you.</a:t>
            </a:r>
          </a:p>
          <a:p>
            <a:pPr marL="0" indent="0" fontAlgn="base">
              <a:buNone/>
            </a:pPr>
            <a:br>
              <a:rPr lang="en-GB" sz="3600" dirty="0">
                <a:latin typeface="Twinkl Cursive Looped" panose="02000000000000000000" pitchFamily="2" charset="0"/>
              </a:rPr>
            </a:br>
            <a:r>
              <a:rPr lang="en-GB" sz="3600" dirty="0">
                <a:latin typeface="Twinkl Cursive Looped" panose="02000000000000000000" pitchFamily="2" charset="0"/>
              </a:rPr>
              <a:t>Jesus, I love you.</a:t>
            </a:r>
          </a:p>
          <a:p>
            <a:pPr marL="0" indent="0" fontAlgn="base">
              <a:buNone/>
            </a:pPr>
            <a:endParaRPr lang="en-GB" sz="3600" dirty="0">
              <a:latin typeface="Twinkl Cursive Looped" panose="02000000000000000000" pitchFamily="2" charset="0"/>
            </a:endParaRPr>
          </a:p>
          <a:p>
            <a:pPr marL="0" indent="0" fontAlgn="base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Amen.</a:t>
            </a:r>
          </a:p>
        </p:txBody>
      </p:sp>
      <p:pic>
        <p:nvPicPr>
          <p:cNvPr id="3074" name="Picture 2" descr="Image result for image of Jesus with childr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5662" y="1606677"/>
            <a:ext cx="3473160" cy="4924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22684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72089"/>
            <a:ext cx="10515600" cy="1325563"/>
          </a:xfrm>
        </p:spPr>
        <p:txBody>
          <a:bodyPr>
            <a:normAutofit/>
          </a:bodyPr>
          <a:lstStyle/>
          <a:p>
            <a:r>
              <a:rPr lang="en-GB" u="sng" dirty="0">
                <a:latin typeface="Twinkl Cursive Looped" panose="02000000000000000000" pitchFamily="2" charset="0"/>
              </a:rPr>
              <a:t>Prayer of the Month for May: </a:t>
            </a:r>
            <a:br>
              <a:rPr lang="en-GB" u="sng" dirty="0">
                <a:latin typeface="Twinkl Cursive Looped" panose="02000000000000000000" pitchFamily="2" charset="0"/>
              </a:rPr>
            </a:br>
            <a:r>
              <a:rPr lang="en-GB" u="sng" dirty="0">
                <a:latin typeface="Twinkl Cursive Looped" panose="02000000000000000000" pitchFamily="2" charset="0"/>
              </a:rPr>
              <a:t>Act of Sorrow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25560"/>
            <a:ext cx="5646651" cy="453430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O my God, I thank you for loving me.</a:t>
            </a:r>
          </a:p>
          <a:p>
            <a:pPr marL="0" indent="0">
              <a:buNone/>
            </a:pPr>
            <a:endParaRPr lang="en-US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I am sorry for all my sins: for not loving others and not loving you.</a:t>
            </a:r>
          </a:p>
          <a:p>
            <a:pPr marL="0" indent="0">
              <a:buNone/>
            </a:pPr>
            <a:endParaRPr lang="en-US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Help me to live like Jesus and not sin again.</a:t>
            </a:r>
          </a:p>
          <a:p>
            <a:pPr marL="0" indent="0">
              <a:buNone/>
            </a:pPr>
            <a:endParaRPr lang="en-US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Amen.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6767" y="2158791"/>
            <a:ext cx="4715741" cy="3376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469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8901" y="386484"/>
            <a:ext cx="11083608" cy="6102985"/>
          </a:xfrm>
        </p:spPr>
        <p:txBody>
          <a:bodyPr>
            <a:normAutofit fontScale="92500" lnSpcReduction="10000"/>
          </a:bodyPr>
          <a:lstStyle/>
          <a:p>
            <a:pPr>
              <a:buFontTx/>
              <a:buNone/>
            </a:pPr>
            <a:r>
              <a:rPr lang="en-GB" altLang="en-US" sz="4300" u="sng" dirty="0">
                <a:latin typeface="Twinkl Cursive Looped" panose="02000000000000000000" pitchFamily="2" charset="0"/>
              </a:rPr>
              <a:t>Prayer of the Month for June: </a:t>
            </a:r>
          </a:p>
          <a:p>
            <a:pPr>
              <a:buFontTx/>
              <a:buNone/>
            </a:pPr>
            <a:r>
              <a:rPr lang="en-GB" altLang="en-US" sz="4300" u="sng" dirty="0">
                <a:latin typeface="Twinkl Cursive Looped" panose="02000000000000000000" pitchFamily="2" charset="0"/>
              </a:rPr>
              <a:t>Prayer to the Holy Spirit</a:t>
            </a:r>
          </a:p>
          <a:p>
            <a:pPr algn="ctr">
              <a:buFontTx/>
              <a:buNone/>
            </a:pPr>
            <a:endParaRPr lang="en-US" altLang="en-US" sz="1050" b="1" dirty="0">
              <a:effectLst>
                <a:outerShdw blurRad="38100" dist="38100" dir="2700000" algn="tl">
                  <a:srgbClr val="FFFFFF"/>
                </a:outerShdw>
              </a:effectLst>
              <a:latin typeface="Twinkl Cursive Looped" panose="02000000000000000000" pitchFamily="2" charset="0"/>
            </a:endParaRPr>
          </a:p>
          <a:p>
            <a:pPr>
              <a:buFontTx/>
              <a:buNone/>
            </a:pPr>
            <a:r>
              <a:rPr lang="en-US" altLang="en-US" sz="3900" dirty="0">
                <a:latin typeface="Twinkl Cursive Looped" panose="02000000000000000000" pitchFamily="2" charset="0"/>
              </a:rPr>
              <a:t>Come, Holy Spirit, </a:t>
            </a:r>
          </a:p>
          <a:p>
            <a:pPr>
              <a:buFontTx/>
              <a:buNone/>
            </a:pPr>
            <a:r>
              <a:rPr lang="en-US" altLang="en-US" sz="3900" dirty="0">
                <a:latin typeface="Twinkl Cursive Looped" panose="02000000000000000000" pitchFamily="2" charset="0"/>
              </a:rPr>
              <a:t>fill the hearts of your faithful,</a:t>
            </a:r>
          </a:p>
          <a:p>
            <a:pPr>
              <a:buFontTx/>
              <a:buNone/>
            </a:pPr>
            <a:r>
              <a:rPr lang="en-US" altLang="en-US" sz="3900" dirty="0">
                <a:latin typeface="Twinkl Cursive Looped" panose="02000000000000000000" pitchFamily="2" charset="0"/>
              </a:rPr>
              <a:t>and kindle in them the fire of your love.</a:t>
            </a:r>
          </a:p>
          <a:p>
            <a:pPr>
              <a:buFontTx/>
              <a:buNone/>
            </a:pPr>
            <a:r>
              <a:rPr lang="en-US" altLang="en-US" sz="3900" dirty="0">
                <a:latin typeface="Twinkl Cursive Looped" panose="02000000000000000000" pitchFamily="2" charset="0"/>
              </a:rPr>
              <a:t>Send forth your Spirit,</a:t>
            </a:r>
          </a:p>
          <a:p>
            <a:pPr>
              <a:buFontTx/>
              <a:buNone/>
            </a:pPr>
            <a:r>
              <a:rPr lang="en-US" altLang="en-US" sz="3900" dirty="0">
                <a:latin typeface="Twinkl Cursive Looped" panose="02000000000000000000" pitchFamily="2" charset="0"/>
              </a:rPr>
              <a:t>And they shall be created.</a:t>
            </a:r>
          </a:p>
          <a:p>
            <a:pPr>
              <a:buFontTx/>
              <a:buNone/>
            </a:pPr>
            <a:r>
              <a:rPr lang="en-US" altLang="en-US" sz="3900" dirty="0">
                <a:latin typeface="Twinkl Cursive Looped" panose="02000000000000000000" pitchFamily="2" charset="0"/>
              </a:rPr>
              <a:t>And you shall renew the face of the earth.</a:t>
            </a:r>
          </a:p>
          <a:p>
            <a:pPr>
              <a:buFontTx/>
              <a:buNone/>
            </a:pPr>
            <a:endParaRPr lang="en-US" altLang="en-US" sz="3900" dirty="0">
              <a:latin typeface="Twinkl Cursive Looped" panose="02000000000000000000" pitchFamily="2" charset="0"/>
            </a:endParaRPr>
          </a:p>
          <a:p>
            <a:pPr>
              <a:buFontTx/>
              <a:buNone/>
            </a:pPr>
            <a:r>
              <a:rPr lang="en-US" altLang="en-US" sz="3900" dirty="0">
                <a:latin typeface="Twinkl Cursive Looped" panose="02000000000000000000" pitchFamily="2" charset="0"/>
              </a:rPr>
              <a:t>Amen.</a:t>
            </a:r>
          </a:p>
          <a:p>
            <a:pPr>
              <a:spcBef>
                <a:spcPct val="0"/>
              </a:spcBef>
              <a:buFontTx/>
              <a:buNone/>
            </a:pPr>
            <a:endParaRPr lang="en-US" altLang="en-US" dirty="0">
              <a:latin typeface="+mn-lt"/>
            </a:endParaRPr>
          </a:p>
        </p:txBody>
      </p:sp>
      <p:pic>
        <p:nvPicPr>
          <p:cNvPr id="11270" name="Picture 6" descr="https://i.pinimg.com/736x/c4/73/4f/c4734fbe8f3499e9f8ea93ac3e1abe7c--catholic-confirmation-catholic-prayer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2687" y="1507362"/>
            <a:ext cx="2855797" cy="2855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81033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8901" y="386484"/>
            <a:ext cx="11083608" cy="6102985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en-GB" altLang="en-US" sz="4400" u="sng" dirty="0">
                <a:latin typeface="Twinkl Cursive Looped" panose="02000000000000000000" pitchFamily="2" charset="0"/>
              </a:rPr>
              <a:t>Prayer of the Month for July:</a:t>
            </a:r>
          </a:p>
          <a:p>
            <a:pPr>
              <a:buFontTx/>
              <a:buNone/>
            </a:pPr>
            <a:r>
              <a:rPr lang="en-GB" altLang="en-US" sz="4400" u="sng" dirty="0">
                <a:latin typeface="Twinkl Cursive Looped" panose="02000000000000000000" pitchFamily="2" charset="0"/>
              </a:rPr>
              <a:t>Prayer to the Guardian Angel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Angel sent by God to guide me,</a:t>
            </a:r>
          </a:p>
          <a:p>
            <a:pPr marL="0" indent="0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be my light and walk beside me;</a:t>
            </a:r>
          </a:p>
          <a:p>
            <a:pPr marL="0" indent="0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be my guardian and protect me;</a:t>
            </a:r>
          </a:p>
          <a:p>
            <a:pPr marL="0" indent="0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on the paths of life direct me.</a:t>
            </a:r>
          </a:p>
          <a:p>
            <a:pPr marL="0" indent="0">
              <a:buNone/>
            </a:pPr>
            <a:endParaRPr lang="en-GB" sz="3600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Amen.</a:t>
            </a:r>
          </a:p>
          <a:p>
            <a:pPr>
              <a:buFontTx/>
              <a:buNone/>
            </a:pPr>
            <a:endParaRPr lang="en-US" altLang="en-US" dirty="0">
              <a:latin typeface="+mn-lt"/>
            </a:endParaRPr>
          </a:p>
          <a:p>
            <a:pPr>
              <a:spcBef>
                <a:spcPct val="0"/>
              </a:spcBef>
              <a:buFontTx/>
              <a:buNone/>
            </a:pPr>
            <a:endParaRPr lang="en-US" altLang="en-US" dirty="0">
              <a:latin typeface="+mn-lt"/>
            </a:endParaRPr>
          </a:p>
        </p:txBody>
      </p:sp>
      <p:pic>
        <p:nvPicPr>
          <p:cNvPr id="1026" name="Picture 2" descr="Image result for guardian angel watching over a chil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9780" y="2107052"/>
            <a:ext cx="3332729" cy="413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20366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Gill Sans MT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948</TotalTime>
  <Words>802</Words>
  <Application>Microsoft Office PowerPoint</Application>
  <PresentationFormat>Widescreen</PresentationFormat>
  <Paragraphs>135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Key Stage One Morning Prayer </vt:lpstr>
      <vt:lpstr>Key Stage One Grace Before Meals </vt:lpstr>
      <vt:lpstr>Key Stage One Grace After Meals </vt:lpstr>
      <vt:lpstr>Key Stage One Home Time Prayer </vt:lpstr>
      <vt:lpstr>Prayer of the Month for September: St. Joseph’s School Prayer</vt:lpstr>
      <vt:lpstr>Prayer of the Month for October: Hail Mary</vt:lpstr>
      <vt:lpstr>Prayer of the Month for November: The Eternal Rest</vt:lpstr>
      <vt:lpstr>Prayer of the Month for December:  Our Father </vt:lpstr>
      <vt:lpstr>Prayer of the Month for January:  Glory Be</vt:lpstr>
      <vt:lpstr>Prayer of the Month for February: The Act of Hope</vt:lpstr>
      <vt:lpstr>Prayer of the Month for March: The Act of Contrition</vt:lpstr>
      <vt:lpstr>Prayer of the Month for April:  Act of Faith, Hope and Love</vt:lpstr>
      <vt:lpstr>Prayer of the Month for May:  Act of Sorrow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 of Sorrow</dc:title>
  <dc:creator>Maggie Duggan</dc:creator>
  <cp:lastModifiedBy>teacher</cp:lastModifiedBy>
  <cp:revision>83</cp:revision>
  <cp:lastPrinted>2017-10-18T13:02:09Z</cp:lastPrinted>
  <dcterms:created xsi:type="dcterms:W3CDTF">2017-10-17T18:26:06Z</dcterms:created>
  <dcterms:modified xsi:type="dcterms:W3CDTF">2025-10-14T11:59:40Z</dcterms:modified>
</cp:coreProperties>
</file>