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8" r:id="rId2"/>
    <p:sldId id="269" r:id="rId3"/>
    <p:sldId id="270" r:id="rId4"/>
    <p:sldId id="271" r:id="rId5"/>
    <p:sldId id="257" r:id="rId6"/>
    <p:sldId id="258" r:id="rId7"/>
    <p:sldId id="259" r:id="rId8"/>
    <p:sldId id="267" r:id="rId9"/>
    <p:sldId id="260" r:id="rId10"/>
    <p:sldId id="261" r:id="rId11"/>
    <p:sldId id="262" r:id="rId12"/>
    <p:sldId id="263" r:id="rId13"/>
    <p:sldId id="264" r:id="rId14"/>
    <p:sldId id="265" r:id="rId15"/>
    <p:sldId id="266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5B23D5-4D11-4AAC-94C8-E05538A6E68D}" type="datetimeFigureOut">
              <a:rPr lang="en-GB" smtClean="0"/>
              <a:t>14/10/2025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B88870-835C-4849-B228-DBC86CEDE23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97996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449A44-7225-131C-78C0-A0C87C746B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808B4D0-A1BA-2E7B-0EC5-B1C257AECF3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20506B1-6D2F-E9D6-295A-0A46977FE19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46A30FD-CB08-559F-7B2D-E3466FBB0A1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31723"/>
            <a:fld id="{DAD44EAA-C1F9-4540-A6EF-9E014106CA4E}" type="slidenum">
              <a:rPr lang="en-GB">
                <a:solidFill>
                  <a:prstClr val="black"/>
                </a:solidFill>
                <a:latin typeface="Calibri" panose="020F0502020204030204"/>
              </a:rPr>
              <a:pPr defTabSz="931723"/>
              <a:t>6</a:t>
            </a:fld>
            <a:endParaRPr lang="en-GB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7208579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1333D-8F13-4EFB-9512-5D9EF377AE62}" type="datetimeFigureOut">
              <a:rPr lang="en-GB" smtClean="0"/>
              <a:t>14/10/2025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D05A2-99E5-408B-AB1D-4BCA75752F7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0893728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1333D-8F13-4EFB-9512-5D9EF377AE62}" type="datetimeFigureOut">
              <a:rPr lang="en-GB" smtClean="0"/>
              <a:t>14/10/2025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D05A2-99E5-408B-AB1D-4BCA75752F7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5806946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1333D-8F13-4EFB-9512-5D9EF377AE62}" type="datetimeFigureOut">
              <a:rPr lang="en-GB" smtClean="0"/>
              <a:t>14/10/2025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D05A2-99E5-408B-AB1D-4BCA75752F7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0909193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1333D-8F13-4EFB-9512-5D9EF377AE62}" type="datetimeFigureOut">
              <a:rPr lang="en-GB" smtClean="0"/>
              <a:t>14/10/2025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D05A2-99E5-408B-AB1D-4BCA75752F7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909812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1333D-8F13-4EFB-9512-5D9EF377AE62}" type="datetimeFigureOut">
              <a:rPr lang="en-GB" smtClean="0"/>
              <a:t>14/10/2025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D05A2-99E5-408B-AB1D-4BCA75752F7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6411196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1333D-8F13-4EFB-9512-5D9EF377AE62}" type="datetimeFigureOut">
              <a:rPr lang="en-GB" smtClean="0"/>
              <a:t>14/10/2025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D05A2-99E5-408B-AB1D-4BCA75752F7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5892768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1333D-8F13-4EFB-9512-5D9EF377AE62}" type="datetimeFigureOut">
              <a:rPr lang="en-GB" smtClean="0"/>
              <a:t>14/10/2025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D05A2-99E5-408B-AB1D-4BCA75752F7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3377080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1333D-8F13-4EFB-9512-5D9EF377AE62}" type="datetimeFigureOut">
              <a:rPr lang="en-GB" smtClean="0"/>
              <a:t>14/10/2025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D05A2-99E5-408B-AB1D-4BCA75752F7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964869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1333D-8F13-4EFB-9512-5D9EF377AE62}" type="datetimeFigureOut">
              <a:rPr lang="en-GB" smtClean="0"/>
              <a:t>14/10/2025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D05A2-99E5-408B-AB1D-4BCA75752F7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5297053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1333D-8F13-4EFB-9512-5D9EF377AE62}" type="datetimeFigureOut">
              <a:rPr lang="en-GB" smtClean="0"/>
              <a:t>14/10/2025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D05A2-99E5-408B-AB1D-4BCA75752F7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5116571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1333D-8F13-4EFB-9512-5D9EF377AE62}" type="datetimeFigureOut">
              <a:rPr lang="en-GB" smtClean="0"/>
              <a:t>14/10/2025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D05A2-99E5-408B-AB1D-4BCA75752F7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733119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D1333D-8F13-4EFB-9512-5D9EF377AE62}" type="datetimeFigureOut">
              <a:rPr lang="en-GB" smtClean="0"/>
              <a:t>14/10/2025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8D05A2-99E5-408B-AB1D-4BCA75752F7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91955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58869"/>
            <a:ext cx="10515600" cy="1325563"/>
          </a:xfrm>
        </p:spPr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Key Stage Two Morning Prayer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1484432"/>
            <a:ext cx="10515600" cy="4351338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Twinkl Cursive Looped" panose="02000000000000000000" pitchFamily="2" charset="0"/>
              </a:rPr>
              <a:t>O Jesus,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Twinkl Cursive Looped" panose="02000000000000000000" pitchFamily="2" charset="0"/>
              </a:rPr>
              <a:t>through the most pure heart of Mary,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Twinkl Cursive Looped" panose="02000000000000000000" pitchFamily="2" charset="0"/>
              </a:rPr>
              <a:t>I offer you all my prayers,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Twinkl Cursive Looped" panose="02000000000000000000" pitchFamily="2" charset="0"/>
              </a:rPr>
              <a:t>thoughts, works and sufferings of this day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Twinkl Cursive Looped" panose="02000000000000000000" pitchFamily="2" charset="0"/>
              </a:rPr>
              <a:t>for all the intentions of your most Sacred heart.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Twinkl Cursive Looped" panose="02000000000000000000" pitchFamily="2" charset="0"/>
              </a:rPr>
              <a:t>Amen</a:t>
            </a:r>
          </a:p>
          <a:p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00093" y="4149548"/>
            <a:ext cx="5591813" cy="2471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674126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Key Stage Two Grace Before Meals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Twinkl Cursive Looped" panose="02000000000000000000" pitchFamily="2" charset="0"/>
              </a:rPr>
              <a:t>Bless us, O Lord, and these your gifts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Twinkl Cursive Looped" panose="02000000000000000000" pitchFamily="2" charset="0"/>
              </a:rPr>
              <a:t>which we are about to receive from your bounty.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Twinkl Cursive Looped" panose="02000000000000000000" pitchFamily="2" charset="0"/>
              </a:rPr>
              <a:t>Through Christ our Lord.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Twinkl Cursive Looped" panose="02000000000000000000" pitchFamily="2" charset="0"/>
              </a:rPr>
              <a:t>Amen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06018" y="3004579"/>
            <a:ext cx="4604981" cy="3492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6699057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Key Stage Two Grace After Meals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Twinkl Cursive Looped" panose="02000000000000000000" pitchFamily="2" charset="0"/>
              </a:rPr>
              <a:t>We give you thanks, Almighty God,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Twinkl Cursive Looped" panose="02000000000000000000" pitchFamily="2" charset="0"/>
              </a:rPr>
              <a:t>for all your benefits,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Twinkl Cursive Looped" panose="02000000000000000000" pitchFamily="2" charset="0"/>
              </a:rPr>
              <a:t>who live and reign, world without end.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Twinkl Cursive Looped" panose="02000000000000000000" pitchFamily="2" charset="0"/>
              </a:rPr>
              <a:t>Amen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8558" y="2702258"/>
            <a:ext cx="3818813" cy="3818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0071132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4427" y="268049"/>
            <a:ext cx="10515600" cy="1325563"/>
          </a:xfrm>
        </p:spPr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Key Stage Two Home Time Prayer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4427" y="1593612"/>
            <a:ext cx="10515600" cy="5107439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80000"/>
              </a:lnSpc>
              <a:spcBef>
                <a:spcPts val="600"/>
              </a:spcBef>
              <a:buFontTx/>
              <a:buNone/>
            </a:pPr>
            <a:r>
              <a:rPr lang="en-US" altLang="en-US" dirty="0">
                <a:latin typeface="Twinkl Cursive Looped" panose="02000000000000000000" pitchFamily="2" charset="0"/>
              </a:rPr>
              <a:t>Lord Jesus Christ,</a:t>
            </a:r>
          </a:p>
          <a:p>
            <a:pPr>
              <a:lnSpc>
                <a:spcPct val="80000"/>
              </a:lnSpc>
              <a:spcBef>
                <a:spcPts val="600"/>
              </a:spcBef>
              <a:buFontTx/>
              <a:buNone/>
            </a:pPr>
            <a:r>
              <a:rPr lang="en-US" altLang="en-US" dirty="0">
                <a:latin typeface="Twinkl Cursive Looped" panose="02000000000000000000" pitchFamily="2" charset="0"/>
              </a:rPr>
              <a:t>As we come to the end of this school day,</a:t>
            </a:r>
          </a:p>
          <a:p>
            <a:pPr>
              <a:lnSpc>
                <a:spcPct val="80000"/>
              </a:lnSpc>
              <a:spcBef>
                <a:spcPts val="600"/>
              </a:spcBef>
              <a:buFontTx/>
              <a:buNone/>
            </a:pPr>
            <a:r>
              <a:rPr lang="en-US" altLang="en-US" dirty="0">
                <a:latin typeface="Twinkl Cursive Looped" panose="02000000000000000000" pitchFamily="2" charset="0"/>
              </a:rPr>
              <a:t>Help us to reflect and to pray:</a:t>
            </a:r>
          </a:p>
          <a:p>
            <a:pPr>
              <a:lnSpc>
                <a:spcPct val="80000"/>
              </a:lnSpc>
              <a:spcBef>
                <a:spcPts val="600"/>
              </a:spcBef>
              <a:buFontTx/>
              <a:buNone/>
            </a:pPr>
            <a:endParaRPr lang="en-US" altLang="en-US" dirty="0">
              <a:latin typeface="Twinkl Cursive Looped" panose="02000000000000000000" pitchFamily="2" charset="0"/>
            </a:endParaRPr>
          </a:p>
          <a:p>
            <a:pPr>
              <a:lnSpc>
                <a:spcPct val="80000"/>
              </a:lnSpc>
              <a:spcBef>
                <a:spcPts val="600"/>
              </a:spcBef>
              <a:buFontTx/>
              <a:buNone/>
            </a:pPr>
            <a:r>
              <a:rPr lang="en-US" altLang="en-US" dirty="0">
                <a:latin typeface="Twinkl Cursive Looped" panose="02000000000000000000" pitchFamily="2" charset="0"/>
              </a:rPr>
              <a:t>For the difficulties I have known, I ask for your help. </a:t>
            </a:r>
          </a:p>
          <a:p>
            <a:pPr>
              <a:lnSpc>
                <a:spcPct val="80000"/>
              </a:lnSpc>
              <a:spcBef>
                <a:spcPts val="600"/>
              </a:spcBef>
              <a:buFontTx/>
              <a:buNone/>
            </a:pPr>
            <a:r>
              <a:rPr lang="en-US" altLang="en-US" dirty="0">
                <a:latin typeface="Twinkl Cursive Looped" panose="02000000000000000000" pitchFamily="2" charset="0"/>
              </a:rPr>
              <a:t>For the blessings I have received; I thank you.</a:t>
            </a:r>
          </a:p>
          <a:p>
            <a:pPr>
              <a:lnSpc>
                <a:spcPct val="80000"/>
              </a:lnSpc>
              <a:spcBef>
                <a:spcPts val="600"/>
              </a:spcBef>
              <a:buFontTx/>
              <a:buNone/>
            </a:pPr>
            <a:r>
              <a:rPr lang="en-US" altLang="en-US" dirty="0">
                <a:latin typeface="Twinkl Cursive Looped" panose="02000000000000000000" pitchFamily="2" charset="0"/>
              </a:rPr>
              <a:t>May I seek to be an instrument of your peace in my home today.</a:t>
            </a:r>
          </a:p>
          <a:p>
            <a:pPr>
              <a:lnSpc>
                <a:spcPct val="80000"/>
              </a:lnSpc>
              <a:spcBef>
                <a:spcPts val="600"/>
              </a:spcBef>
              <a:buFontTx/>
              <a:buNone/>
            </a:pPr>
            <a:endParaRPr lang="en-US" altLang="en-US" dirty="0">
              <a:latin typeface="Twinkl Cursive Looped" panose="02000000000000000000" pitchFamily="2" charset="0"/>
            </a:endParaRPr>
          </a:p>
          <a:p>
            <a:pPr>
              <a:lnSpc>
                <a:spcPct val="80000"/>
              </a:lnSpc>
              <a:spcBef>
                <a:spcPts val="600"/>
              </a:spcBef>
              <a:buFontTx/>
              <a:buNone/>
            </a:pPr>
            <a:r>
              <a:rPr lang="en-US" altLang="en-US" dirty="0">
                <a:latin typeface="Twinkl Cursive Looped" panose="02000000000000000000" pitchFamily="2" charset="0"/>
              </a:rPr>
              <a:t>Each day is a gift.</a:t>
            </a:r>
          </a:p>
          <a:p>
            <a:pPr>
              <a:lnSpc>
                <a:spcPct val="80000"/>
              </a:lnSpc>
              <a:spcBef>
                <a:spcPts val="600"/>
              </a:spcBef>
              <a:buFontTx/>
              <a:buNone/>
            </a:pPr>
            <a:r>
              <a:rPr lang="en-US" altLang="en-US" dirty="0">
                <a:latin typeface="Twinkl Cursive Looped" panose="02000000000000000000" pitchFamily="2" charset="0"/>
              </a:rPr>
              <a:t>May I look forward to a new start tomorrow.</a:t>
            </a:r>
          </a:p>
          <a:p>
            <a:pPr>
              <a:lnSpc>
                <a:spcPct val="80000"/>
              </a:lnSpc>
              <a:spcBef>
                <a:spcPts val="600"/>
              </a:spcBef>
              <a:buFontTx/>
              <a:buNone/>
            </a:pPr>
            <a:endParaRPr lang="en-US" altLang="en-US" dirty="0">
              <a:latin typeface="Twinkl Cursive Looped" panose="02000000000000000000" pitchFamily="2" charset="0"/>
            </a:endParaRPr>
          </a:p>
          <a:p>
            <a:pPr>
              <a:lnSpc>
                <a:spcPct val="80000"/>
              </a:lnSpc>
              <a:spcBef>
                <a:spcPts val="600"/>
              </a:spcBef>
              <a:buFontTx/>
              <a:buNone/>
            </a:pPr>
            <a:r>
              <a:rPr lang="en-US" altLang="en-US" dirty="0">
                <a:latin typeface="Twinkl Cursive Looped" panose="02000000000000000000" pitchFamily="2" charset="0"/>
              </a:rPr>
              <a:t>May the journey of my life be an experience of your love,</a:t>
            </a:r>
          </a:p>
          <a:p>
            <a:pPr>
              <a:lnSpc>
                <a:spcPct val="80000"/>
              </a:lnSpc>
              <a:spcBef>
                <a:spcPts val="600"/>
              </a:spcBef>
              <a:buFontTx/>
              <a:buNone/>
            </a:pPr>
            <a:r>
              <a:rPr lang="en-US" altLang="en-US" dirty="0">
                <a:latin typeface="Twinkl Cursive Looped" panose="02000000000000000000" pitchFamily="2" charset="0"/>
              </a:rPr>
              <a:t>your compassion,</a:t>
            </a:r>
          </a:p>
          <a:p>
            <a:pPr>
              <a:lnSpc>
                <a:spcPct val="80000"/>
              </a:lnSpc>
              <a:spcBef>
                <a:spcPts val="600"/>
              </a:spcBef>
              <a:buFontTx/>
              <a:buNone/>
            </a:pPr>
            <a:r>
              <a:rPr lang="en-US" altLang="en-US" dirty="0">
                <a:latin typeface="Twinkl Cursive Looped" panose="02000000000000000000" pitchFamily="2" charset="0"/>
              </a:rPr>
              <a:t>your forgiveness</a:t>
            </a:r>
          </a:p>
          <a:p>
            <a:pPr>
              <a:lnSpc>
                <a:spcPct val="80000"/>
              </a:lnSpc>
              <a:spcBef>
                <a:spcPts val="600"/>
              </a:spcBef>
              <a:buFontTx/>
              <a:buNone/>
            </a:pPr>
            <a:r>
              <a:rPr lang="en-US" altLang="en-US" dirty="0">
                <a:latin typeface="Twinkl Cursive Looped" panose="02000000000000000000" pitchFamily="2" charset="0"/>
              </a:rPr>
              <a:t>and your peace</a:t>
            </a:r>
          </a:p>
          <a:p>
            <a:pPr>
              <a:lnSpc>
                <a:spcPct val="80000"/>
              </a:lnSpc>
              <a:spcBef>
                <a:spcPts val="600"/>
              </a:spcBef>
              <a:buFontTx/>
              <a:buNone/>
            </a:pPr>
            <a:endParaRPr lang="en-US" altLang="en-US" dirty="0">
              <a:latin typeface="Twinkl Cursive Looped" panose="02000000000000000000" pitchFamily="2" charset="0"/>
            </a:endParaRPr>
          </a:p>
          <a:p>
            <a:pPr>
              <a:lnSpc>
                <a:spcPct val="80000"/>
              </a:lnSpc>
              <a:spcBef>
                <a:spcPts val="600"/>
              </a:spcBef>
              <a:buFontTx/>
              <a:buNone/>
            </a:pPr>
            <a:r>
              <a:rPr lang="en-US" altLang="en-US" dirty="0">
                <a:latin typeface="Twinkl Cursive Looped" panose="02000000000000000000" pitchFamily="2" charset="0"/>
              </a:rPr>
              <a:t>Amen.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22641" y="3903259"/>
            <a:ext cx="2359357" cy="2359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8108063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Prayer of the Month for September:</a:t>
            </a:r>
            <a:br>
              <a:rPr lang="en-GB" dirty="0">
                <a:latin typeface="Twinkl Cursive Looped" panose="02000000000000000000" pitchFamily="2" charset="0"/>
              </a:rPr>
            </a:br>
            <a:r>
              <a:rPr lang="en-GB" dirty="0">
                <a:latin typeface="Twinkl Cursive Looped" panose="02000000000000000000" pitchFamily="2" charset="0"/>
              </a:rPr>
              <a:t>St. Joseph’s School Prayer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85000" lnSpcReduction="20000"/>
          </a:bodyPr>
          <a:lstStyle/>
          <a:p>
            <a:pPr marL="0" indent="0">
              <a:buNone/>
            </a:pPr>
            <a:r>
              <a:rPr lang="en-US" dirty="0">
                <a:latin typeface="Twinkl Cursive Looped" panose="02000000000000000000" pitchFamily="2" charset="0"/>
              </a:rPr>
              <a:t>Loving Jesus</a:t>
            </a:r>
            <a:endParaRPr lang="en-US"/>
          </a:p>
          <a:p>
            <a:pPr marL="0" indent="0">
              <a:buNone/>
            </a:pPr>
            <a:r>
              <a:rPr lang="en-US" dirty="0">
                <a:latin typeface="Twinkl Cursive Looped" panose="02000000000000000000" pitchFamily="2" charset="0"/>
              </a:rPr>
              <a:t> </a:t>
            </a:r>
            <a:endParaRPr lang="en-US"/>
          </a:p>
          <a:p>
            <a:pPr marL="0" indent="0">
              <a:buNone/>
            </a:pPr>
            <a:r>
              <a:rPr lang="en-US" dirty="0">
                <a:latin typeface="Twinkl Cursive Looped" panose="02000000000000000000" pitchFamily="2" charset="0"/>
              </a:rPr>
              <a:t>You teach us that “With God, all things are possible.” Help us to do our very best each day.</a:t>
            </a:r>
            <a:endParaRPr lang="en-US"/>
          </a:p>
          <a:p>
            <a:pPr marL="0" indent="0">
              <a:buNone/>
            </a:pPr>
            <a:r>
              <a:rPr lang="en-US" dirty="0">
                <a:latin typeface="Twinkl Cursive Looped" panose="02000000000000000000" pitchFamily="2" charset="0"/>
              </a:rPr>
              <a:t> </a:t>
            </a:r>
            <a:endParaRPr lang="en-US"/>
          </a:p>
          <a:p>
            <a:pPr marL="0" indent="0">
              <a:buNone/>
            </a:pPr>
            <a:r>
              <a:rPr lang="en-US" dirty="0">
                <a:latin typeface="Twinkl Cursive Looped" panose="02000000000000000000" pitchFamily="2" charset="0"/>
              </a:rPr>
              <a:t>Thank you for shining your light in our school, on our teachers, our friends and our families.</a:t>
            </a:r>
            <a:endParaRPr lang="en-US"/>
          </a:p>
          <a:p>
            <a:pPr marL="0" indent="0">
              <a:buNone/>
            </a:pPr>
            <a:r>
              <a:rPr lang="en-US" dirty="0">
                <a:latin typeface="Twinkl Cursive Looped" panose="02000000000000000000" pitchFamily="2" charset="0"/>
              </a:rPr>
              <a:t>  </a:t>
            </a:r>
            <a:br>
              <a:rPr lang="en-US" dirty="0">
                <a:latin typeface="Twinkl Cursive Looped" panose="02000000000000000000" pitchFamily="2" charset="0"/>
              </a:rPr>
            </a:br>
            <a:r>
              <a:rPr lang="en-US" dirty="0">
                <a:latin typeface="Twinkl Cursive Looped" panose="02000000000000000000" pitchFamily="2" charset="0"/>
              </a:rPr>
              <a:t>Help us to follow your example and trust you every day.</a:t>
            </a:r>
            <a:br>
              <a:rPr lang="en-US" dirty="0">
                <a:latin typeface="Twinkl Cursive Looped" panose="02000000000000000000" pitchFamily="2" charset="0"/>
              </a:rPr>
            </a:br>
            <a:r>
              <a:rPr lang="en-US" dirty="0">
                <a:latin typeface="Twinkl Cursive Looped" panose="02000000000000000000" pitchFamily="2" charset="0"/>
              </a:rPr>
              <a:t>Give us courage through the Holy Spirit to live like you, trust you, follow your example and show your love to others.</a:t>
            </a:r>
            <a:endParaRPr lang="en-US"/>
          </a:p>
          <a:p>
            <a:pPr marL="0" indent="0">
              <a:buNone/>
            </a:pPr>
            <a:br>
              <a:rPr lang="en-US" dirty="0">
                <a:latin typeface="Twinkl Cursive Looped" panose="02000000000000000000" pitchFamily="2" charset="0"/>
              </a:rPr>
            </a:br>
            <a:r>
              <a:rPr lang="en-US" dirty="0">
                <a:latin typeface="Twinkl Cursive Looped" panose="02000000000000000000" pitchFamily="2" charset="0"/>
              </a:rPr>
              <a:t>Amen.</a:t>
            </a:r>
            <a:endParaRPr lang="en-US"/>
          </a:p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99623" y="365129"/>
            <a:ext cx="2379354" cy="2484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1816762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8FAA1A-68D5-2BA7-F655-71740B65C9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030DE-FABA-9ED8-7584-9C087D8A85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winkl Cursive Looped" panose="02000000000000000000" pitchFamily="2" charset="0"/>
              </a:rPr>
              <a:t>Prayer of the Month for October:</a:t>
            </a:r>
            <a:br>
              <a:rPr lang="en-US" dirty="0">
                <a:latin typeface="Twinkl Cursive Looped" panose="02000000000000000000" pitchFamily="2" charset="0"/>
              </a:rPr>
            </a:br>
            <a:r>
              <a:rPr lang="en-US" dirty="0">
                <a:latin typeface="Twinkl Cursive Looped" panose="02000000000000000000" pitchFamily="2" charset="0"/>
              </a:rPr>
              <a:t>The Rosary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71A0FF-05B6-CC66-7416-E500DDF883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9"/>
            <a:ext cx="10515600" cy="480218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800" b="1" dirty="0">
                <a:latin typeface="Twinkl Cursive Looped" panose="02000000000000000000" pitchFamily="2" charset="0"/>
              </a:rPr>
              <a:t>Our Father x 1</a:t>
            </a:r>
          </a:p>
          <a:p>
            <a:pPr marL="0" indent="0">
              <a:buNone/>
            </a:pPr>
            <a:r>
              <a:rPr lang="en-US" sz="1800" b="1" dirty="0">
                <a:latin typeface="Twinkl Cursive Looped" panose="02000000000000000000" pitchFamily="2" charset="0"/>
              </a:rPr>
              <a:t>Hail Mary x 10</a:t>
            </a:r>
          </a:p>
          <a:p>
            <a:pPr marL="0" indent="0">
              <a:buNone/>
            </a:pPr>
            <a:r>
              <a:rPr lang="en-US" sz="1800" b="1" dirty="0">
                <a:latin typeface="Twinkl Cursive Looped" panose="02000000000000000000" pitchFamily="2" charset="0"/>
              </a:rPr>
              <a:t>Glory Be x 1</a:t>
            </a:r>
          </a:p>
          <a:p>
            <a:pPr marL="0" indent="0">
              <a:buNone/>
            </a:pPr>
            <a:endParaRPr lang="en-US" sz="1800" b="1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US" sz="1800" dirty="0">
                <a:latin typeface="Twinkl Cursive Looped" panose="02000000000000000000" pitchFamily="2" charset="0"/>
              </a:rPr>
              <a:t>Leader: Pray for us, O holy Mother of God.</a:t>
            </a:r>
          </a:p>
          <a:p>
            <a:pPr marL="0" indent="0">
              <a:buNone/>
            </a:pPr>
            <a:r>
              <a:rPr lang="en-US" sz="1800" b="1" dirty="0">
                <a:latin typeface="Twinkl Cursive Looped" panose="02000000000000000000" pitchFamily="2" charset="0"/>
              </a:rPr>
              <a:t>Response: That we may be made worthy of the promises of Christ.</a:t>
            </a:r>
          </a:p>
          <a:p>
            <a:pPr marL="0" indent="0">
              <a:buNone/>
            </a:pPr>
            <a:r>
              <a:rPr lang="en-US" sz="1800" dirty="0">
                <a:latin typeface="Twinkl Cursive Looped" panose="02000000000000000000" pitchFamily="2" charset="0"/>
              </a:rPr>
              <a:t>Leader: Let us pray.</a:t>
            </a:r>
          </a:p>
          <a:p>
            <a:pPr marL="0" indent="0">
              <a:buNone/>
            </a:pPr>
            <a:r>
              <a:rPr lang="en-US" sz="1800" b="1" dirty="0">
                <a:latin typeface="Twinkl Cursive Looped" panose="02000000000000000000" pitchFamily="2" charset="0"/>
              </a:rPr>
              <a:t>Response: O God, whose only-begotten Son,</a:t>
            </a:r>
          </a:p>
          <a:p>
            <a:pPr marL="0" indent="0">
              <a:buNone/>
            </a:pPr>
            <a:r>
              <a:rPr lang="en-US" sz="1800" b="1" dirty="0">
                <a:latin typeface="Twinkl Cursive Looped" panose="02000000000000000000" pitchFamily="2" charset="0"/>
              </a:rPr>
              <a:t>By his life, death and resurrection, has purchased for us the rewards of eternal life,</a:t>
            </a:r>
          </a:p>
          <a:p>
            <a:pPr marL="0" indent="0">
              <a:buNone/>
            </a:pPr>
            <a:r>
              <a:rPr lang="en-US" sz="1800" b="1" dirty="0">
                <a:latin typeface="Twinkl Cursive Looped" panose="02000000000000000000" pitchFamily="2" charset="0"/>
              </a:rPr>
              <a:t>Grant, we beseech thee, that meditating on these mysteries of the most holy Rosary of the Blessed Virgin Mary,</a:t>
            </a:r>
          </a:p>
          <a:p>
            <a:pPr marL="0" indent="0">
              <a:buNone/>
            </a:pPr>
            <a:r>
              <a:rPr lang="en-US" sz="1800" b="1" dirty="0">
                <a:latin typeface="Twinkl Cursive Looped" panose="02000000000000000000" pitchFamily="2" charset="0"/>
              </a:rPr>
              <a:t>We may imitate what they contain and obtain what they promise,</a:t>
            </a:r>
          </a:p>
          <a:p>
            <a:pPr marL="0" indent="0">
              <a:buNone/>
            </a:pPr>
            <a:r>
              <a:rPr lang="en-US" sz="1800" b="1" dirty="0">
                <a:latin typeface="Twinkl Cursive Looped" panose="02000000000000000000" pitchFamily="2" charset="0"/>
              </a:rPr>
              <a:t>Through the same Christ our Lord.</a:t>
            </a:r>
          </a:p>
          <a:p>
            <a:pPr marL="0" indent="0">
              <a:buNone/>
            </a:pPr>
            <a:r>
              <a:rPr lang="en-US" sz="1800" b="1" dirty="0">
                <a:latin typeface="Twinkl Cursive Looped" panose="02000000000000000000" pitchFamily="2" charset="0"/>
              </a:rPr>
              <a:t>Amen</a:t>
            </a:r>
            <a:endParaRPr lang="en-GB" sz="1800" b="1" dirty="0">
              <a:latin typeface="Twinkl Cursive Looped" panose="020000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73119" y="1214650"/>
            <a:ext cx="4080681" cy="1958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478679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Prayer of the Month for November:</a:t>
            </a:r>
            <a:br>
              <a:rPr lang="en-GB" dirty="0">
                <a:latin typeface="Twinkl Cursive Looped" panose="02000000000000000000" pitchFamily="2" charset="0"/>
              </a:rPr>
            </a:br>
            <a:r>
              <a:rPr lang="en-GB" dirty="0">
                <a:latin typeface="Twinkl Cursive Looped" panose="02000000000000000000" pitchFamily="2" charset="0"/>
              </a:rPr>
              <a:t>Prayer to the Guardian Angel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200" dirty="0">
                <a:latin typeface="Twinkl Cursive Looped" panose="02000000000000000000" pitchFamily="2" charset="0"/>
              </a:rPr>
              <a:t>Angel of God, my guardian dear,</a:t>
            </a:r>
            <a:br>
              <a:rPr lang="en-US" sz="3200" dirty="0">
                <a:latin typeface="Twinkl Cursive Looped" panose="02000000000000000000" pitchFamily="2" charset="0"/>
              </a:rPr>
            </a:br>
            <a:r>
              <a:rPr lang="en-US" sz="3200" dirty="0">
                <a:latin typeface="Twinkl Cursive Looped" panose="02000000000000000000" pitchFamily="2" charset="0"/>
              </a:rPr>
              <a:t>to whom God's love commits me here,</a:t>
            </a:r>
            <a:br>
              <a:rPr lang="en-US" sz="3200" dirty="0">
                <a:latin typeface="Twinkl Cursive Looped" panose="02000000000000000000" pitchFamily="2" charset="0"/>
              </a:rPr>
            </a:br>
            <a:r>
              <a:rPr lang="en-US" sz="3200" dirty="0">
                <a:latin typeface="Twinkl Cursive Looped" panose="02000000000000000000" pitchFamily="2" charset="0"/>
              </a:rPr>
              <a:t>ever this day be at my side,</a:t>
            </a:r>
            <a:br>
              <a:rPr lang="en-US" sz="3200" dirty="0">
                <a:latin typeface="Twinkl Cursive Looped" panose="02000000000000000000" pitchFamily="2" charset="0"/>
              </a:rPr>
            </a:br>
            <a:r>
              <a:rPr lang="en-US" sz="3200" dirty="0">
                <a:latin typeface="Twinkl Cursive Looped" panose="02000000000000000000" pitchFamily="2" charset="0"/>
              </a:rPr>
              <a:t>to light and guard, to rule and guide.</a:t>
            </a:r>
            <a:br>
              <a:rPr lang="en-US" sz="3200" dirty="0">
                <a:latin typeface="Twinkl Cursive Looped" panose="02000000000000000000" pitchFamily="2" charset="0"/>
              </a:rPr>
            </a:br>
            <a:r>
              <a:rPr lang="en-US" sz="3200" dirty="0">
                <a:latin typeface="Twinkl Cursive Looped" panose="02000000000000000000" pitchFamily="2" charset="0"/>
              </a:rPr>
              <a:t>Amen.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37498" y="2886437"/>
            <a:ext cx="3966554" cy="3971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967862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Prayer of the Month for December:</a:t>
            </a:r>
            <a:br>
              <a:rPr lang="en-GB" dirty="0">
                <a:latin typeface="Twinkl Cursive Looped" panose="02000000000000000000" pitchFamily="2" charset="0"/>
              </a:rPr>
            </a:br>
            <a:r>
              <a:rPr lang="en-GB" dirty="0">
                <a:latin typeface="Twinkl Cursive Looped" panose="02000000000000000000" pitchFamily="2" charset="0"/>
              </a:rPr>
              <a:t>The Act of Hope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262353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>
                <a:latin typeface="Twinkl Cursive Looped" panose="02000000000000000000" pitchFamily="2" charset="0"/>
              </a:rPr>
              <a:t>My God, I hope in you,</a:t>
            </a:r>
          </a:p>
          <a:p>
            <a:pPr marL="0" indent="0">
              <a:buNone/>
            </a:pPr>
            <a:r>
              <a:rPr lang="en-GB" sz="3600" dirty="0">
                <a:latin typeface="Twinkl Cursive Looped" panose="02000000000000000000" pitchFamily="2" charset="0"/>
              </a:rPr>
              <a:t>for grace and for glory,</a:t>
            </a:r>
          </a:p>
          <a:p>
            <a:pPr marL="0" indent="0">
              <a:buNone/>
            </a:pPr>
            <a:r>
              <a:rPr lang="en-GB" sz="3600" dirty="0">
                <a:latin typeface="Twinkl Cursive Looped" panose="02000000000000000000" pitchFamily="2" charset="0"/>
              </a:rPr>
              <a:t>because of your promises,</a:t>
            </a:r>
          </a:p>
          <a:p>
            <a:pPr marL="0" indent="0">
              <a:buNone/>
            </a:pPr>
            <a:r>
              <a:rPr lang="en-GB" sz="3600" dirty="0">
                <a:latin typeface="Twinkl Cursive Looped" panose="02000000000000000000" pitchFamily="2" charset="0"/>
              </a:rPr>
              <a:t>your mercy and power.</a:t>
            </a:r>
          </a:p>
          <a:p>
            <a:pPr marL="0" indent="0">
              <a:buNone/>
            </a:pPr>
            <a:r>
              <a:rPr lang="en-GB" sz="3600" dirty="0">
                <a:latin typeface="Twinkl Cursive Looped" panose="02000000000000000000" pitchFamily="2" charset="0"/>
              </a:rPr>
              <a:t>Amen.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20021" y="1869744"/>
            <a:ext cx="5192328" cy="3670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2523044"/>
      </p:ext>
    </p:extLst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Prayer of the Month for January:</a:t>
            </a:r>
            <a:br>
              <a:rPr lang="en-GB" dirty="0">
                <a:latin typeface="Twinkl Cursive Looped" panose="02000000000000000000" pitchFamily="2" charset="0"/>
              </a:rPr>
            </a:br>
            <a:r>
              <a:rPr lang="en-GB" dirty="0">
                <a:latin typeface="Twinkl Cursive Looped" panose="02000000000000000000" pitchFamily="2" charset="0"/>
              </a:rPr>
              <a:t>The Act of Faith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232558"/>
            <a:ext cx="10515600" cy="4351338"/>
          </a:xfrm>
        </p:spPr>
        <p:txBody>
          <a:bodyPr/>
          <a:lstStyle/>
          <a:p>
            <a:pPr marL="0" lvl="0" indent="0" defTabSz="914377">
              <a:buNone/>
            </a:pPr>
            <a:r>
              <a:rPr lang="en-GB" sz="3600" dirty="0">
                <a:solidFill>
                  <a:prstClr val="black"/>
                </a:solidFill>
                <a:latin typeface="Twinkl Cursive Looped" panose="02000000000000000000" pitchFamily="2" charset="0"/>
              </a:rPr>
              <a:t>My God, I believe in you</a:t>
            </a:r>
          </a:p>
          <a:p>
            <a:pPr marL="0" lvl="0" indent="0" defTabSz="914377">
              <a:buNone/>
            </a:pPr>
            <a:r>
              <a:rPr lang="en-GB" sz="3600" dirty="0">
                <a:solidFill>
                  <a:prstClr val="black"/>
                </a:solidFill>
                <a:latin typeface="Twinkl Cursive Looped" panose="02000000000000000000" pitchFamily="2" charset="0"/>
              </a:rPr>
              <a:t>and all your Church teaches,</a:t>
            </a:r>
          </a:p>
          <a:p>
            <a:pPr marL="0" lvl="0" indent="0" defTabSz="914377">
              <a:buNone/>
            </a:pPr>
            <a:r>
              <a:rPr lang="en-GB" sz="3600" dirty="0">
                <a:solidFill>
                  <a:prstClr val="black"/>
                </a:solidFill>
                <a:latin typeface="Twinkl Cursive Looped" panose="02000000000000000000" pitchFamily="2" charset="0"/>
              </a:rPr>
              <a:t>because you have said it</a:t>
            </a:r>
          </a:p>
          <a:p>
            <a:pPr marL="0" lvl="0" indent="0" defTabSz="914377">
              <a:buNone/>
            </a:pPr>
            <a:r>
              <a:rPr lang="en-GB" sz="3600" dirty="0">
                <a:solidFill>
                  <a:prstClr val="black"/>
                </a:solidFill>
                <a:latin typeface="Twinkl Cursive Looped" panose="02000000000000000000" pitchFamily="2" charset="0"/>
              </a:rPr>
              <a:t>and your word is true.</a:t>
            </a:r>
          </a:p>
          <a:p>
            <a:pPr marL="0" lvl="0" indent="0" defTabSz="914377">
              <a:buNone/>
            </a:pPr>
            <a:r>
              <a:rPr lang="en-GB" sz="3600" dirty="0">
                <a:solidFill>
                  <a:prstClr val="black"/>
                </a:solidFill>
                <a:latin typeface="Twinkl Cursive Looped" panose="02000000000000000000" pitchFamily="2" charset="0"/>
              </a:rPr>
              <a:t>Amen.</a:t>
            </a:r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66998" y="2060812"/>
            <a:ext cx="3586802" cy="3586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978557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Prayer of the Month for February:</a:t>
            </a:r>
            <a:br>
              <a:rPr lang="en-GB" dirty="0">
                <a:latin typeface="Twinkl Cursive Looped" panose="02000000000000000000" pitchFamily="2" charset="0"/>
              </a:rPr>
            </a:br>
            <a:r>
              <a:rPr lang="en-GB" dirty="0">
                <a:latin typeface="Twinkl Cursive Looped" panose="02000000000000000000" pitchFamily="2" charset="0"/>
              </a:rPr>
              <a:t>Prayer of St. Richard of Chichester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lvl="0" indent="0" defTabSz="914377">
              <a:buNone/>
            </a:pPr>
            <a:r>
              <a:rPr lang="en-GB" sz="3600" dirty="0">
                <a:solidFill>
                  <a:prstClr val="black"/>
                </a:solidFill>
                <a:latin typeface="Twinkl Cursive Looped" panose="02000000000000000000" pitchFamily="2" charset="0"/>
              </a:rPr>
              <a:t>Day by day, O dear Lord,</a:t>
            </a:r>
          </a:p>
          <a:p>
            <a:pPr marL="0" lvl="0" indent="0" defTabSz="914377">
              <a:buNone/>
            </a:pPr>
            <a:r>
              <a:rPr lang="en-GB" sz="3600" dirty="0">
                <a:solidFill>
                  <a:prstClr val="black"/>
                </a:solidFill>
                <a:latin typeface="Twinkl Cursive Looped" panose="02000000000000000000" pitchFamily="2" charset="0"/>
              </a:rPr>
              <a:t>three things I pray:</a:t>
            </a:r>
          </a:p>
          <a:p>
            <a:pPr marL="0" lvl="0" indent="0" defTabSz="914377">
              <a:buNone/>
            </a:pPr>
            <a:r>
              <a:rPr lang="en-GB" sz="3600" dirty="0">
                <a:solidFill>
                  <a:prstClr val="black"/>
                </a:solidFill>
                <a:latin typeface="Twinkl Cursive Looped" panose="02000000000000000000" pitchFamily="2" charset="0"/>
              </a:rPr>
              <a:t>to see you more clearly,</a:t>
            </a:r>
          </a:p>
          <a:p>
            <a:pPr marL="0" lvl="0" indent="0" defTabSz="914377">
              <a:buNone/>
            </a:pPr>
            <a:r>
              <a:rPr lang="en-GB" sz="3600" dirty="0">
                <a:solidFill>
                  <a:prstClr val="black"/>
                </a:solidFill>
                <a:latin typeface="Twinkl Cursive Looped" panose="02000000000000000000" pitchFamily="2" charset="0"/>
              </a:rPr>
              <a:t>love you more dearly,</a:t>
            </a:r>
          </a:p>
          <a:p>
            <a:pPr marL="0" lvl="0" indent="0" defTabSz="914377">
              <a:buNone/>
            </a:pPr>
            <a:r>
              <a:rPr lang="en-GB" sz="3600" dirty="0">
                <a:solidFill>
                  <a:prstClr val="black"/>
                </a:solidFill>
                <a:latin typeface="Twinkl Cursive Looped" panose="02000000000000000000" pitchFamily="2" charset="0"/>
              </a:rPr>
              <a:t>follow you more nearly,</a:t>
            </a:r>
          </a:p>
          <a:p>
            <a:pPr marL="0" lvl="0" indent="0" defTabSz="914377">
              <a:buNone/>
            </a:pPr>
            <a:r>
              <a:rPr lang="en-GB" sz="3600" dirty="0">
                <a:solidFill>
                  <a:prstClr val="black"/>
                </a:solidFill>
                <a:latin typeface="Twinkl Cursive Looped" panose="02000000000000000000" pitchFamily="2" charset="0"/>
              </a:rPr>
              <a:t>day by day,</a:t>
            </a:r>
          </a:p>
          <a:p>
            <a:pPr marL="0" lvl="0" indent="0" defTabSz="914377">
              <a:buNone/>
            </a:pPr>
            <a:r>
              <a:rPr lang="en-GB" sz="3600" dirty="0">
                <a:solidFill>
                  <a:prstClr val="black"/>
                </a:solidFill>
                <a:latin typeface="Twinkl Cursive Looped" panose="02000000000000000000" pitchFamily="2" charset="0"/>
              </a:rPr>
              <a:t>by day, by day.</a:t>
            </a:r>
          </a:p>
          <a:p>
            <a:pPr marL="0" lvl="0" indent="0" defTabSz="914377">
              <a:buNone/>
            </a:pPr>
            <a:r>
              <a:rPr lang="en-GB" sz="3600" dirty="0">
                <a:solidFill>
                  <a:prstClr val="black"/>
                </a:solidFill>
                <a:latin typeface="Twinkl Cursive Looped" panose="02000000000000000000" pitchFamily="2" charset="0"/>
              </a:rPr>
              <a:t>Amen.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56056" y="1825625"/>
            <a:ext cx="3506115" cy="4157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3904563"/>
      </p:ext>
    </p:extLst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Prayer of the Month for March:</a:t>
            </a:r>
            <a:br>
              <a:rPr lang="en-GB" dirty="0">
                <a:latin typeface="Twinkl Cursive Looped" panose="02000000000000000000" pitchFamily="2" charset="0"/>
              </a:rPr>
            </a:br>
            <a:r>
              <a:rPr lang="en-GB" dirty="0">
                <a:latin typeface="Twinkl Cursive Looped" panose="02000000000000000000" pitchFamily="2" charset="0"/>
              </a:rPr>
              <a:t>The Act of Contrition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latin typeface="Twinkl Cursive Looped" panose="02000000000000000000" pitchFamily="2" charset="0"/>
              </a:rPr>
              <a:t>O my God,</a:t>
            </a:r>
          </a:p>
          <a:p>
            <a:pPr marL="0" indent="0">
              <a:buNone/>
            </a:pPr>
            <a:r>
              <a:rPr lang="en-US" dirty="0">
                <a:latin typeface="Twinkl Cursive Looped" panose="02000000000000000000" pitchFamily="2" charset="0"/>
              </a:rPr>
              <a:t>because you are so good, </a:t>
            </a:r>
          </a:p>
          <a:p>
            <a:pPr marL="0" indent="0">
              <a:buNone/>
            </a:pPr>
            <a:r>
              <a:rPr lang="en-US" dirty="0">
                <a:latin typeface="Twinkl Cursive Looped" panose="02000000000000000000" pitchFamily="2" charset="0"/>
              </a:rPr>
              <a:t>I am very sorry that I have sinned against you,</a:t>
            </a:r>
          </a:p>
          <a:p>
            <a:pPr marL="0" indent="0">
              <a:buNone/>
            </a:pPr>
            <a:r>
              <a:rPr lang="en-US" dirty="0">
                <a:latin typeface="Twinkl Cursive Looped" panose="02000000000000000000" pitchFamily="2" charset="0"/>
              </a:rPr>
              <a:t>and with the help of your grace</a:t>
            </a:r>
          </a:p>
          <a:p>
            <a:pPr marL="0" indent="0">
              <a:buNone/>
            </a:pPr>
            <a:r>
              <a:rPr lang="en-US" dirty="0">
                <a:latin typeface="Twinkl Cursive Looped" panose="02000000000000000000" pitchFamily="2" charset="0"/>
              </a:rPr>
              <a:t>I will not sin again</a:t>
            </a:r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53665" y="2721354"/>
            <a:ext cx="2692910" cy="3590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128238"/>
      </p:ext>
    </p:extLst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Prayer of the Month for April:</a:t>
            </a:r>
            <a:br>
              <a:rPr lang="en-GB" dirty="0">
                <a:latin typeface="Twinkl Cursive Looped" panose="02000000000000000000" pitchFamily="2" charset="0"/>
              </a:rPr>
            </a:br>
            <a:r>
              <a:rPr lang="en-GB" dirty="0">
                <a:latin typeface="Twinkl Cursive Looped" panose="02000000000000000000" pitchFamily="2" charset="0"/>
              </a:rPr>
              <a:t>The Apostles Creed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0654" y="1822450"/>
            <a:ext cx="5181600" cy="4351338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dirty="0">
                <a:latin typeface="Twinkl Cursive Looped" panose="02000000000000000000" pitchFamily="2" charset="0"/>
              </a:rPr>
              <a:t>I believe in God, the Father almighty;</a:t>
            </a:r>
          </a:p>
          <a:p>
            <a:pPr marL="0" indent="0">
              <a:buNone/>
            </a:pPr>
            <a:r>
              <a:rPr lang="en-US" dirty="0">
                <a:latin typeface="Twinkl Cursive Looped" panose="02000000000000000000" pitchFamily="2" charset="0"/>
              </a:rPr>
              <a:t>creator of heaven and earth;</a:t>
            </a:r>
          </a:p>
          <a:p>
            <a:pPr marL="0" indent="0">
              <a:buNone/>
            </a:pPr>
            <a:r>
              <a:rPr lang="en-US" dirty="0">
                <a:latin typeface="Twinkl Cursive Looped" panose="02000000000000000000" pitchFamily="2" charset="0"/>
              </a:rPr>
              <a:t>and in Jesus Christ, his only Son, our Lord, </a:t>
            </a:r>
          </a:p>
          <a:p>
            <a:pPr marL="0" indent="0">
              <a:buNone/>
            </a:pPr>
            <a:r>
              <a:rPr lang="en-US" dirty="0">
                <a:latin typeface="Twinkl Cursive Looped" panose="02000000000000000000" pitchFamily="2" charset="0"/>
              </a:rPr>
              <a:t>who was conceived by the Holy Spirit, </a:t>
            </a:r>
          </a:p>
          <a:p>
            <a:pPr marL="0" indent="0">
              <a:buNone/>
            </a:pPr>
            <a:r>
              <a:rPr lang="en-US" dirty="0">
                <a:latin typeface="Twinkl Cursive Looped" panose="02000000000000000000" pitchFamily="2" charset="0"/>
              </a:rPr>
              <a:t>Born of the Virgin Mary,</a:t>
            </a:r>
          </a:p>
          <a:p>
            <a:pPr marL="0" indent="0">
              <a:buNone/>
            </a:pPr>
            <a:r>
              <a:rPr lang="en-US" dirty="0">
                <a:latin typeface="Twinkl Cursive Looped" panose="02000000000000000000" pitchFamily="2" charset="0"/>
              </a:rPr>
              <a:t>Suffered under Pontius Pilate,</a:t>
            </a: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was crucified, died and was buried;</a:t>
            </a:r>
          </a:p>
          <a:p>
            <a:pPr marL="0" indent="0">
              <a:buNone/>
            </a:pPr>
            <a:r>
              <a:rPr lang="en-US" dirty="0">
                <a:latin typeface="Twinkl Cursive Looped" panose="02000000000000000000" pitchFamily="2" charset="0"/>
              </a:rPr>
              <a:t>he descended into hell;</a:t>
            </a:r>
          </a:p>
          <a:p>
            <a:pPr marL="0" indent="0">
              <a:buNone/>
            </a:pPr>
            <a:r>
              <a:rPr lang="en-US" dirty="0">
                <a:latin typeface="Twinkl Cursive Looped" panose="02000000000000000000" pitchFamily="2" charset="0"/>
              </a:rPr>
              <a:t>on the third day he rose again from the dead; he ascended into heaven,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7042" y="1822450"/>
            <a:ext cx="5181600" cy="4351338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dirty="0">
                <a:latin typeface="Twinkl Cursive Looped" panose="02000000000000000000" pitchFamily="2" charset="0"/>
              </a:rPr>
              <a:t>and is seated at the right hand of God the Father almighty;</a:t>
            </a:r>
          </a:p>
          <a:p>
            <a:pPr marL="0" indent="0">
              <a:buNone/>
            </a:pPr>
            <a:r>
              <a:rPr lang="en-US" dirty="0">
                <a:latin typeface="Twinkl Cursive Looped" panose="02000000000000000000" pitchFamily="2" charset="0"/>
              </a:rPr>
              <a:t>From there he will come to judge the living and the dead.</a:t>
            </a:r>
          </a:p>
          <a:p>
            <a:pPr marL="0" indent="0">
              <a:buNone/>
            </a:pPr>
            <a:r>
              <a:rPr lang="en-US" dirty="0">
                <a:latin typeface="Twinkl Cursive Looped" panose="02000000000000000000" pitchFamily="2" charset="0"/>
              </a:rPr>
              <a:t>I believe in the Holy Spirit,</a:t>
            </a:r>
          </a:p>
          <a:p>
            <a:pPr marL="0" indent="0">
              <a:buNone/>
            </a:pPr>
            <a:r>
              <a:rPr lang="en-US" dirty="0">
                <a:latin typeface="Twinkl Cursive Looped" panose="02000000000000000000" pitchFamily="2" charset="0"/>
              </a:rPr>
              <a:t>the holy catholic Church,</a:t>
            </a:r>
          </a:p>
          <a:p>
            <a:pPr marL="0" indent="0">
              <a:buNone/>
            </a:pPr>
            <a:r>
              <a:rPr lang="en-US" dirty="0">
                <a:latin typeface="Twinkl Cursive Looped" panose="02000000000000000000" pitchFamily="2" charset="0"/>
              </a:rPr>
              <a:t>the communion of saints,</a:t>
            </a:r>
          </a:p>
          <a:p>
            <a:pPr marL="0" indent="0">
              <a:buNone/>
            </a:pPr>
            <a:r>
              <a:rPr lang="en-US" dirty="0">
                <a:latin typeface="Twinkl Cursive Looped" panose="02000000000000000000" pitchFamily="2" charset="0"/>
              </a:rPr>
              <a:t>the forgiveness of sins,</a:t>
            </a:r>
          </a:p>
          <a:p>
            <a:pPr marL="0" indent="0">
              <a:buNone/>
            </a:pPr>
            <a:r>
              <a:rPr lang="en-US" dirty="0">
                <a:latin typeface="Twinkl Cursive Looped" panose="02000000000000000000" pitchFamily="2" charset="0"/>
              </a:rPr>
              <a:t>the resurrection of the body,</a:t>
            </a:r>
          </a:p>
          <a:p>
            <a:pPr marL="0" indent="0">
              <a:buNone/>
            </a:pPr>
            <a:r>
              <a:rPr lang="en-US" dirty="0">
                <a:latin typeface="Twinkl Cursive Looped" panose="02000000000000000000" pitchFamily="2" charset="0"/>
              </a:rPr>
              <a:t>and life everlasting. </a:t>
            </a:r>
          </a:p>
          <a:p>
            <a:pPr marL="0" indent="0">
              <a:buNone/>
            </a:pPr>
            <a:r>
              <a:rPr lang="en-US" dirty="0">
                <a:latin typeface="Twinkl Cursive Looped" panose="02000000000000000000" pitchFamily="2" charset="0"/>
              </a:rPr>
              <a:t>Amen</a:t>
            </a:r>
          </a:p>
          <a:p>
            <a:pPr marL="0" indent="0">
              <a:buNone/>
            </a:pPr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40868848"/>
      </p:ext>
    </p:extLst>
  </p:cSld>
  <p:clrMapOvr>
    <a:masterClrMapping/>
  </p:clrMapOvr>
  <p:transition spd="slow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Prayer of the Month for May:</a:t>
            </a:r>
            <a:br>
              <a:rPr lang="en-GB" dirty="0">
                <a:latin typeface="Twinkl Cursive Looped" panose="02000000000000000000" pitchFamily="2" charset="0"/>
              </a:rPr>
            </a:br>
            <a:r>
              <a:rPr lang="en-GB" dirty="0">
                <a:latin typeface="Twinkl Cursive Looped" panose="02000000000000000000" pitchFamily="2" charset="0"/>
              </a:rPr>
              <a:t>The Magnificat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62500" lnSpcReduction="20000"/>
          </a:bodyPr>
          <a:lstStyle/>
          <a:p>
            <a:pPr marL="0">
              <a:buFontTx/>
              <a:buNone/>
            </a:pPr>
            <a:r>
              <a:rPr lang="en-US" altLang="en-US" sz="3400" dirty="0">
                <a:latin typeface="Twinkl Cursive Looped" panose="02000000000000000000" pitchFamily="2" charset="0"/>
              </a:rPr>
              <a:t>My soul glorifies the Lord,</a:t>
            </a:r>
          </a:p>
          <a:p>
            <a:pPr marL="0">
              <a:buFontTx/>
              <a:buNone/>
            </a:pPr>
            <a:r>
              <a:rPr lang="en-US" altLang="en-US" sz="3400" dirty="0">
                <a:latin typeface="Twinkl Cursive Looped" panose="02000000000000000000" pitchFamily="2" charset="0"/>
              </a:rPr>
              <a:t>My spirit rejoices in God, my Saviour.</a:t>
            </a:r>
          </a:p>
          <a:p>
            <a:pPr marL="0">
              <a:buFontTx/>
              <a:buNone/>
            </a:pPr>
            <a:r>
              <a:rPr lang="en-US" altLang="en-US" sz="3400" dirty="0">
                <a:latin typeface="Twinkl Cursive Looped" panose="02000000000000000000" pitchFamily="2" charset="0"/>
              </a:rPr>
              <a:t>He looks on his servant in her loneliness;</a:t>
            </a:r>
          </a:p>
          <a:p>
            <a:pPr marL="0">
              <a:buFontTx/>
              <a:buNone/>
            </a:pPr>
            <a:r>
              <a:rPr lang="en-US" altLang="en-US" sz="3400" dirty="0">
                <a:latin typeface="Twinkl Cursive Looped" panose="02000000000000000000" pitchFamily="2" charset="0"/>
              </a:rPr>
              <a:t>henceforth all ages will call me blessed.</a:t>
            </a:r>
          </a:p>
          <a:p>
            <a:pPr marL="0">
              <a:buFontTx/>
              <a:buNone/>
            </a:pPr>
            <a:endParaRPr lang="en-US" altLang="en-US" sz="3400" dirty="0">
              <a:latin typeface="Twinkl Cursive Looped" panose="02000000000000000000" pitchFamily="2" charset="0"/>
            </a:endParaRPr>
          </a:p>
          <a:p>
            <a:pPr marL="0">
              <a:buFontTx/>
              <a:buNone/>
            </a:pPr>
            <a:r>
              <a:rPr lang="en-US" altLang="en-US" sz="3400" dirty="0">
                <a:latin typeface="Twinkl Cursive Looped" panose="02000000000000000000" pitchFamily="2" charset="0"/>
              </a:rPr>
              <a:t>The Almighty works marvels for me.</a:t>
            </a:r>
          </a:p>
          <a:p>
            <a:pPr marL="0">
              <a:buFontTx/>
              <a:buNone/>
            </a:pPr>
            <a:r>
              <a:rPr lang="en-US" altLang="en-US" sz="3400" dirty="0">
                <a:latin typeface="Twinkl Cursive Looped" panose="02000000000000000000" pitchFamily="2" charset="0"/>
              </a:rPr>
              <a:t>Holy his name! His mercy is from age to age, on those who fear him.</a:t>
            </a:r>
          </a:p>
          <a:p>
            <a:pPr marL="0">
              <a:buFontTx/>
              <a:buNone/>
            </a:pPr>
            <a:endParaRPr lang="en-US" altLang="en-US" sz="3400" dirty="0">
              <a:latin typeface="Twinkl Cursive Looped" panose="02000000000000000000" pitchFamily="2" charset="0"/>
            </a:endParaRPr>
          </a:p>
          <a:p>
            <a:pPr marL="0" indent="-228594" defTabSz="914377">
              <a:buNone/>
            </a:pPr>
            <a:r>
              <a:rPr lang="en-US" altLang="en-US" sz="3400" dirty="0">
                <a:solidFill>
                  <a:prstClr val="black"/>
                </a:solidFill>
                <a:latin typeface="Twinkl Cursive Looped" panose="02000000000000000000" pitchFamily="2" charset="0"/>
              </a:rPr>
              <a:t>He puts forth his arm in strength and scatters the proud-hearted.</a:t>
            </a:r>
          </a:p>
          <a:p>
            <a:pPr marL="0" indent="-228594" defTabSz="914377">
              <a:buNone/>
            </a:pPr>
            <a:r>
              <a:rPr lang="en-US" altLang="en-US" sz="3400" dirty="0">
                <a:solidFill>
                  <a:prstClr val="black"/>
                </a:solidFill>
                <a:latin typeface="Twinkl Cursive Looped" panose="02000000000000000000" pitchFamily="2" charset="0"/>
              </a:rPr>
              <a:t>He casts the mighty from their thrones</a:t>
            </a:r>
          </a:p>
          <a:p>
            <a:pPr marL="0" indent="-228594" defTabSz="914377">
              <a:buNone/>
            </a:pPr>
            <a:r>
              <a:rPr lang="en-US" altLang="en-US" sz="3400" dirty="0">
                <a:solidFill>
                  <a:prstClr val="black"/>
                </a:solidFill>
                <a:latin typeface="Twinkl Cursive Looped" panose="02000000000000000000" pitchFamily="2" charset="0"/>
              </a:rPr>
              <a:t>and raises the lowly.</a:t>
            </a:r>
          </a:p>
          <a:p>
            <a:pPr>
              <a:buFontTx/>
              <a:buNone/>
            </a:pPr>
            <a:endParaRPr lang="en-US" altLang="en-US" dirty="0">
              <a:latin typeface="Twinkl Cursive Looped" panose="02000000000000000000" pitchFamily="2" charset="0"/>
            </a:endParaRP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779209"/>
            <a:ext cx="5510284" cy="4351338"/>
          </a:xfrm>
        </p:spPr>
        <p:txBody>
          <a:bodyPr>
            <a:normAutofit fontScale="62500" lnSpcReduction="20000"/>
          </a:bodyPr>
          <a:lstStyle/>
          <a:p>
            <a:pPr marL="228594" lvl="0" indent="-228594" defTabSz="914377">
              <a:buNone/>
            </a:pPr>
            <a:r>
              <a:rPr lang="en-US" altLang="en-US" sz="3400" dirty="0">
                <a:solidFill>
                  <a:prstClr val="black"/>
                </a:solidFill>
                <a:latin typeface="Twinkl Cursive Looped" panose="02000000000000000000" pitchFamily="2" charset="0"/>
              </a:rPr>
              <a:t>He fills the starving with good things,</a:t>
            </a:r>
          </a:p>
          <a:p>
            <a:pPr marL="228594" lvl="0" indent="-228594" defTabSz="914377">
              <a:buNone/>
            </a:pPr>
            <a:r>
              <a:rPr lang="en-US" altLang="en-US" sz="3400" dirty="0">
                <a:solidFill>
                  <a:prstClr val="black"/>
                </a:solidFill>
                <a:latin typeface="Twinkl Cursive Looped" panose="02000000000000000000" pitchFamily="2" charset="0"/>
              </a:rPr>
              <a:t>sends the rich away empty.</a:t>
            </a:r>
          </a:p>
          <a:p>
            <a:pPr marL="228594" lvl="0" indent="-228594" defTabSz="914377">
              <a:buNone/>
            </a:pPr>
            <a:r>
              <a:rPr lang="en-US" altLang="en-US" sz="3400" dirty="0">
                <a:solidFill>
                  <a:prstClr val="black"/>
                </a:solidFill>
                <a:latin typeface="Twinkl Cursive Looped" panose="02000000000000000000" pitchFamily="2" charset="0"/>
              </a:rPr>
              <a:t>He protects Israel, his servant,</a:t>
            </a:r>
          </a:p>
          <a:p>
            <a:pPr marL="228594" lvl="0" indent="-228594" defTabSz="914377">
              <a:buNone/>
            </a:pPr>
            <a:r>
              <a:rPr lang="en-US" altLang="en-US" sz="3400" dirty="0">
                <a:solidFill>
                  <a:prstClr val="black"/>
                </a:solidFill>
                <a:latin typeface="Twinkl Cursive Looped" panose="02000000000000000000" pitchFamily="2" charset="0"/>
              </a:rPr>
              <a:t>remembering his mercy,</a:t>
            </a:r>
          </a:p>
          <a:p>
            <a:pPr marL="228594" lvl="0" indent="-228594" defTabSz="914377">
              <a:buNone/>
            </a:pPr>
            <a:r>
              <a:rPr lang="en-US" altLang="en-US" sz="3400" dirty="0">
                <a:solidFill>
                  <a:prstClr val="black"/>
                </a:solidFill>
                <a:latin typeface="Twinkl Cursive Looped" panose="02000000000000000000" pitchFamily="2" charset="0"/>
              </a:rPr>
              <a:t>the mercy promised to our fathers,</a:t>
            </a:r>
          </a:p>
          <a:p>
            <a:pPr marL="228594" lvl="0" indent="-228594" defTabSz="914377">
              <a:buNone/>
            </a:pPr>
            <a:r>
              <a:rPr lang="en-US" altLang="en-US" sz="3400" dirty="0">
                <a:solidFill>
                  <a:prstClr val="black"/>
                </a:solidFill>
                <a:latin typeface="Twinkl Cursive Looped" panose="02000000000000000000" pitchFamily="2" charset="0"/>
              </a:rPr>
              <a:t>to Abraham and his sons for ever.</a:t>
            </a:r>
          </a:p>
          <a:p>
            <a:pPr marL="228594" lvl="0" indent="-228594" defTabSz="914377">
              <a:buNone/>
            </a:pPr>
            <a:endParaRPr lang="en-US" altLang="en-US" sz="3400" dirty="0">
              <a:solidFill>
                <a:prstClr val="black"/>
              </a:solidFill>
              <a:latin typeface="Twinkl Cursive Looped" panose="02000000000000000000" pitchFamily="2" charset="0"/>
            </a:endParaRPr>
          </a:p>
          <a:p>
            <a:pPr marL="228594" lvl="0" indent="-228594" defTabSz="914377">
              <a:buNone/>
            </a:pPr>
            <a:r>
              <a:rPr lang="en-US" altLang="en-US" sz="3400" dirty="0">
                <a:solidFill>
                  <a:prstClr val="black"/>
                </a:solidFill>
                <a:latin typeface="Twinkl Cursive Looped" panose="02000000000000000000" pitchFamily="2" charset="0"/>
              </a:rPr>
              <a:t>Amen.</a:t>
            </a:r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95130" y="4001294"/>
            <a:ext cx="1958670" cy="2415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0996190"/>
      </p:ext>
    </p:extLst>
  </p:cSld>
  <p:clrMapOvr>
    <a:masterClrMapping/>
  </p:clrMapOvr>
  <p:transition spd="slow"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Prayer of the Month for June:</a:t>
            </a:r>
            <a:br>
              <a:rPr lang="en-GB" dirty="0">
                <a:latin typeface="Twinkl Cursive Looped" panose="02000000000000000000" pitchFamily="2" charset="0"/>
              </a:rPr>
            </a:br>
            <a:r>
              <a:rPr lang="en-GB" dirty="0">
                <a:latin typeface="Twinkl Cursive Looped" panose="02000000000000000000" pitchFamily="2" charset="0"/>
              </a:rPr>
              <a:t>Prayer to the Holy Spirit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861779"/>
          </a:xfrm>
        </p:spPr>
        <p:txBody>
          <a:bodyPr>
            <a:normAutofit fontScale="85000" lnSpcReduction="20000"/>
          </a:bodyPr>
          <a:lstStyle/>
          <a:p>
            <a:pPr>
              <a:buFontTx/>
              <a:buNone/>
            </a:pPr>
            <a:r>
              <a:rPr lang="en-US" altLang="en-US" sz="3100" dirty="0">
                <a:latin typeface="Twinkl Cursive Looped" panose="02000000000000000000" pitchFamily="2" charset="0"/>
              </a:rPr>
              <a:t>Come, Holy Spirit, </a:t>
            </a:r>
          </a:p>
          <a:p>
            <a:pPr>
              <a:buFontTx/>
              <a:buNone/>
            </a:pPr>
            <a:r>
              <a:rPr lang="en-US" altLang="en-US" sz="3100" dirty="0">
                <a:latin typeface="Twinkl Cursive Looped" panose="02000000000000000000" pitchFamily="2" charset="0"/>
              </a:rPr>
              <a:t>fill the hearts of your faithful,</a:t>
            </a:r>
          </a:p>
          <a:p>
            <a:pPr>
              <a:buFontTx/>
              <a:buNone/>
            </a:pPr>
            <a:r>
              <a:rPr lang="en-US" altLang="en-US" sz="3100" dirty="0">
                <a:latin typeface="Twinkl Cursive Looped" panose="02000000000000000000" pitchFamily="2" charset="0"/>
              </a:rPr>
              <a:t>and kindle in them the fire of your love.</a:t>
            </a:r>
          </a:p>
          <a:p>
            <a:pPr>
              <a:buFontTx/>
              <a:buNone/>
            </a:pPr>
            <a:r>
              <a:rPr lang="en-US" altLang="en-US" sz="3100" dirty="0">
                <a:latin typeface="Twinkl Cursive Looped" panose="02000000000000000000" pitchFamily="2" charset="0"/>
              </a:rPr>
              <a:t>Send forth your Spirit and they shall be created.</a:t>
            </a:r>
          </a:p>
          <a:p>
            <a:pPr>
              <a:buFontTx/>
              <a:buNone/>
            </a:pPr>
            <a:r>
              <a:rPr lang="en-US" altLang="en-US" sz="3100" dirty="0">
                <a:latin typeface="Twinkl Cursive Looped" panose="02000000000000000000" pitchFamily="2" charset="0"/>
              </a:rPr>
              <a:t>And you shall renew the face of the earth.</a:t>
            </a:r>
          </a:p>
          <a:p>
            <a:pPr>
              <a:buFontTx/>
              <a:buNone/>
            </a:pPr>
            <a:endParaRPr lang="en-US" altLang="en-US" sz="3100" dirty="0">
              <a:latin typeface="Twinkl Cursive Looped" panose="02000000000000000000" pitchFamily="2" charset="0"/>
            </a:endParaRPr>
          </a:p>
          <a:p>
            <a:pPr>
              <a:buFontTx/>
              <a:buNone/>
            </a:pPr>
            <a:r>
              <a:rPr lang="en-US" altLang="en-US" sz="3100" dirty="0">
                <a:latin typeface="Twinkl Cursive Looped" panose="02000000000000000000" pitchFamily="2" charset="0"/>
              </a:rPr>
              <a:t>O God, who has taught the hearts of the faithful</a:t>
            </a:r>
          </a:p>
          <a:p>
            <a:pPr>
              <a:buFontTx/>
              <a:buNone/>
            </a:pPr>
            <a:r>
              <a:rPr lang="en-US" altLang="en-US" sz="3100" dirty="0">
                <a:latin typeface="Twinkl Cursive Looped" panose="02000000000000000000" pitchFamily="2" charset="0"/>
              </a:rPr>
              <a:t>by the light of the Holy Spirit,</a:t>
            </a:r>
          </a:p>
          <a:p>
            <a:pPr>
              <a:buFontTx/>
              <a:buNone/>
            </a:pPr>
            <a:r>
              <a:rPr lang="en-US" altLang="en-US" sz="3100" dirty="0">
                <a:latin typeface="Twinkl Cursive Looped" panose="02000000000000000000" pitchFamily="2" charset="0"/>
              </a:rPr>
              <a:t>grant that by the gift of that same Spirit</a:t>
            </a:r>
          </a:p>
          <a:p>
            <a:pPr>
              <a:buFontTx/>
              <a:buNone/>
            </a:pPr>
            <a:r>
              <a:rPr lang="en-US" altLang="en-US" sz="3100" dirty="0">
                <a:latin typeface="Twinkl Cursive Looped" panose="02000000000000000000" pitchFamily="2" charset="0"/>
              </a:rPr>
              <a:t>we may be always truly wise</a:t>
            </a:r>
          </a:p>
          <a:p>
            <a:pPr>
              <a:buFontTx/>
              <a:buNone/>
            </a:pPr>
            <a:r>
              <a:rPr lang="en-US" altLang="en-US" sz="3100" dirty="0">
                <a:latin typeface="Twinkl Cursive Looped" panose="02000000000000000000" pitchFamily="2" charset="0"/>
              </a:rPr>
              <a:t>and ever rejoice in his consolation.</a:t>
            </a:r>
          </a:p>
          <a:p>
            <a:pPr>
              <a:buFontTx/>
              <a:buNone/>
            </a:pPr>
            <a:r>
              <a:rPr lang="en-US" altLang="en-US" sz="3100" dirty="0">
                <a:latin typeface="Twinkl Cursive Looped" panose="02000000000000000000" pitchFamily="2" charset="0"/>
              </a:rPr>
              <a:t>Amen.</a:t>
            </a:r>
          </a:p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84191" y="2519865"/>
            <a:ext cx="3437193" cy="3437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2806143"/>
      </p:ext>
    </p:extLst>
  </p:cSld>
  <p:clrMapOvr>
    <a:masterClrMapping/>
  </p:clrMapOvr>
  <p:transition spd="slow"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Prayer of the Month for July:</a:t>
            </a:r>
            <a:br>
              <a:rPr lang="en-GB" dirty="0">
                <a:latin typeface="Twinkl Cursive Looped" panose="02000000000000000000" pitchFamily="2" charset="0"/>
              </a:rPr>
            </a:br>
            <a:r>
              <a:rPr lang="en-GB" dirty="0">
                <a:latin typeface="Twinkl Cursive Looped" panose="02000000000000000000" pitchFamily="2" charset="0"/>
              </a:rPr>
              <a:t>The Act of Love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274650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sz="3200" dirty="0">
                <a:latin typeface="Twinkl Cursive Looped" panose="02000000000000000000" pitchFamily="2" charset="0"/>
              </a:rPr>
              <a:t>My God, because you are so good,</a:t>
            </a:r>
          </a:p>
          <a:p>
            <a:pPr marL="0" indent="0">
              <a:buNone/>
            </a:pPr>
            <a:r>
              <a:rPr lang="en-GB" sz="3200" dirty="0">
                <a:latin typeface="Twinkl Cursive Looped" panose="02000000000000000000" pitchFamily="2" charset="0"/>
              </a:rPr>
              <a:t>I love you with all my heart,</a:t>
            </a:r>
          </a:p>
          <a:p>
            <a:pPr marL="0" indent="0">
              <a:buNone/>
            </a:pPr>
            <a:r>
              <a:rPr lang="en-GB" sz="3200" dirty="0">
                <a:latin typeface="Twinkl Cursive Looped" panose="02000000000000000000" pitchFamily="2" charset="0"/>
              </a:rPr>
              <a:t>And for your sake,</a:t>
            </a:r>
          </a:p>
          <a:p>
            <a:pPr marL="0" indent="0">
              <a:buNone/>
            </a:pPr>
            <a:r>
              <a:rPr lang="en-GB" sz="3200" dirty="0">
                <a:latin typeface="Twinkl Cursive Looped" panose="02000000000000000000" pitchFamily="2" charset="0"/>
              </a:rPr>
              <a:t>I love my neighbour as myself.</a:t>
            </a:r>
          </a:p>
          <a:p>
            <a:pPr marL="0" indent="0">
              <a:buNone/>
            </a:pPr>
            <a:r>
              <a:rPr lang="en-GB" sz="3200" dirty="0">
                <a:latin typeface="Twinkl Cursive Looped" panose="02000000000000000000" pitchFamily="2" charset="0"/>
              </a:rPr>
              <a:t>Amen.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7971" y="2015342"/>
            <a:ext cx="4539732" cy="3400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154605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1086</Words>
  <Application>Microsoft Office PowerPoint</Application>
  <PresentationFormat>Widescreen</PresentationFormat>
  <Paragraphs>145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Twinkl Cursive Looped</vt:lpstr>
      <vt:lpstr>Office Theme</vt:lpstr>
      <vt:lpstr>Key Stage Two Morning Prayer</vt:lpstr>
      <vt:lpstr>Key Stage Two Grace Before Meals</vt:lpstr>
      <vt:lpstr>Key Stage Two Grace After Meals</vt:lpstr>
      <vt:lpstr>Key Stage Two Home Time Prayer</vt:lpstr>
      <vt:lpstr>Prayer of the Month for September: St. Joseph’s School Prayer</vt:lpstr>
      <vt:lpstr>Prayer of the Month for October: The Rosary</vt:lpstr>
      <vt:lpstr>Prayer of the Month for November: Prayer to the Guardian Angel</vt:lpstr>
      <vt:lpstr>Prayer of the Month for December: The Act of Hope</vt:lpstr>
      <vt:lpstr>Prayer of the Month for January: The Act of Faith</vt:lpstr>
      <vt:lpstr>Prayer of the Month for February: Prayer of St. Richard of Chichester</vt:lpstr>
      <vt:lpstr>Prayer of the Month for March: The Act of Contrition</vt:lpstr>
      <vt:lpstr>Prayer of the Month for April: The Apostles Creed</vt:lpstr>
      <vt:lpstr>Prayer of the Month for May: The Magnificat</vt:lpstr>
      <vt:lpstr>Prayer of the Month for June: Prayer to the Holy Spirit</vt:lpstr>
      <vt:lpstr>Prayer of the Month for July: The Act of Love</vt:lpstr>
    </vt:vector>
  </TitlesOfParts>
  <Company>Stoke-on-Trent LA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Prayer of the Month for September: St. Joseph’s School Prayer</dc:title>
  <dc:creator>teacher</dc:creator>
  <cp:lastModifiedBy>Georgina McGough</cp:lastModifiedBy>
  <cp:revision>16</cp:revision>
  <dcterms:created xsi:type="dcterms:W3CDTF">2025-08-31T19:17:06Z</dcterms:created>
  <dcterms:modified xsi:type="dcterms:W3CDTF">2025-10-14T12:01:30Z</dcterms:modified>
</cp:coreProperties>
</file>