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7556500" cy="10693400"/>
  <p:notesSz cx="6858000" cy="9144000"/>
  <p:embeddedFontLst>
    <p:embeddedFont>
      <p:font typeface="Blogger Bold" panose="020B0604020202020204" charset="0"/>
      <p:regular r:id="rId4"/>
    </p:embeddedFont>
    <p:embeddedFont>
      <p:font typeface="Bobby Jones Soft" panose="020B0604020202020204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Playpen Sans" panose="020B0604020202020204" charset="0"/>
      <p:regular r:id="rId10"/>
    </p:embeddedFont>
    <p:embeddedFont>
      <p:font typeface="Playpen Sans Bold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71709E0B-F9C1-47CD-88ED-988ED673660C}">
          <p14:sldIdLst>
            <p14:sldId id="256"/>
            <p14:sldId id="25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70" d="100"/>
          <a:sy n="70" d="100"/>
        </p:scale>
        <p:origin x="1528" y="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19" Type="http://schemas.openxmlformats.org/officeDocument/2006/relationships/customXml" Target="../customXml/item3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rraine Cox" userId="635c7c11-cfed-4c76-93da-45e94105b313" providerId="ADAL" clId="{359D4457-C24D-445A-8843-141DD3AA1097}"/>
    <pc:docChg chg="undo custSel modSld">
      <pc:chgData name="Lorraine Cox" userId="635c7c11-cfed-4c76-93da-45e94105b313" providerId="ADAL" clId="{359D4457-C24D-445A-8843-141DD3AA1097}" dt="2026-04-14T13:46:48.188" v="2707" actId="1076"/>
      <pc:docMkLst>
        <pc:docMk/>
      </pc:docMkLst>
      <pc:sldChg chg="addSp delSp modSp mod">
        <pc:chgData name="Lorraine Cox" userId="635c7c11-cfed-4c76-93da-45e94105b313" providerId="ADAL" clId="{359D4457-C24D-445A-8843-141DD3AA1097}" dt="2026-04-14T13:46:48.188" v="2707" actId="1076"/>
        <pc:sldMkLst>
          <pc:docMk/>
          <pc:sldMk cId="0" sldId="256"/>
        </pc:sldMkLst>
        <pc:spChg chg="add del">
          <ac:chgData name="Lorraine Cox" userId="635c7c11-cfed-4c76-93da-45e94105b313" providerId="ADAL" clId="{359D4457-C24D-445A-8843-141DD3AA1097}" dt="2026-04-14T13:31:37.115" v="1288" actId="478"/>
          <ac:spMkLst>
            <pc:docMk/>
            <pc:sldMk cId="0" sldId="256"/>
            <ac:spMk id="31" creationId="{0EFE7FE5-F42C-4046-BD0B-1F7FD547B5C3}"/>
          </ac:spMkLst>
        </pc:spChg>
        <pc:spChg chg="mod">
          <ac:chgData name="Lorraine Cox" userId="635c7c11-cfed-4c76-93da-45e94105b313" providerId="ADAL" clId="{359D4457-C24D-445A-8843-141DD3AA1097}" dt="2026-04-14T13:34:48.377" v="1657" actId="20577"/>
          <ac:spMkLst>
            <pc:docMk/>
            <pc:sldMk cId="0" sldId="256"/>
            <ac:spMk id="35" creationId="{00000000-0000-0000-0000-000000000000}"/>
          </ac:spMkLst>
        </pc:spChg>
        <pc:spChg chg="del">
          <ac:chgData name="Lorraine Cox" userId="635c7c11-cfed-4c76-93da-45e94105b313" providerId="ADAL" clId="{359D4457-C24D-445A-8843-141DD3AA1097}" dt="2026-04-14T13:33:40.560" v="1640" actId="478"/>
          <ac:spMkLst>
            <pc:docMk/>
            <pc:sldMk cId="0" sldId="256"/>
            <ac:spMk id="37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30:48.599" v="1282" actId="20577"/>
          <ac:spMkLst>
            <pc:docMk/>
            <pc:sldMk cId="0" sldId="256"/>
            <ac:spMk id="39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1T19:38:37.363" v="219" actId="20577"/>
          <ac:spMkLst>
            <pc:docMk/>
            <pc:sldMk cId="0" sldId="256"/>
            <ac:spMk id="48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1T19:37:24.709" v="10" actId="20577"/>
          <ac:spMkLst>
            <pc:docMk/>
            <pc:sldMk cId="0" sldId="256"/>
            <ac:spMk id="49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1T19:37:33.543" v="19" actId="20577"/>
          <ac:spMkLst>
            <pc:docMk/>
            <pc:sldMk cId="0" sldId="256"/>
            <ac:spMk id="51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34:16.695" v="1650" actId="20577"/>
          <ac:spMkLst>
            <pc:docMk/>
            <pc:sldMk cId="0" sldId="256"/>
            <ac:spMk id="52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1T19:39:20.388" v="381" actId="115"/>
          <ac:spMkLst>
            <pc:docMk/>
            <pc:sldMk cId="0" sldId="256"/>
            <ac:spMk id="54" creationId="{00000000-0000-0000-0000-000000000000}"/>
          </ac:spMkLst>
        </pc:spChg>
        <pc:picChg chg="del">
          <ac:chgData name="Lorraine Cox" userId="635c7c11-cfed-4c76-93da-45e94105b313" providerId="ADAL" clId="{359D4457-C24D-445A-8843-141DD3AA1097}" dt="2026-04-11T19:39:29.728" v="383" actId="478"/>
          <ac:picMkLst>
            <pc:docMk/>
            <pc:sldMk cId="0" sldId="256"/>
            <ac:picMk id="31" creationId="{380F1AE3-CA1E-4252-A091-CC5A6F3BCFA2}"/>
          </ac:picMkLst>
        </pc:picChg>
        <pc:picChg chg="add mod">
          <ac:chgData name="Lorraine Cox" userId="635c7c11-cfed-4c76-93da-45e94105b313" providerId="ADAL" clId="{359D4457-C24D-445A-8843-141DD3AA1097}" dt="2026-04-14T13:34:51.027" v="1658" actId="1076"/>
          <ac:picMkLst>
            <pc:docMk/>
            <pc:sldMk cId="0" sldId="256"/>
            <ac:picMk id="32" creationId="{5156658D-CB60-4BB9-9FCD-92F53F6CDCBD}"/>
          </ac:picMkLst>
        </pc:picChg>
        <pc:picChg chg="del">
          <ac:chgData name="Lorraine Cox" userId="635c7c11-cfed-4c76-93da-45e94105b313" providerId="ADAL" clId="{359D4457-C24D-445A-8843-141DD3AA1097}" dt="2026-04-11T19:39:30.222" v="384" actId="478"/>
          <ac:picMkLst>
            <pc:docMk/>
            <pc:sldMk cId="0" sldId="256"/>
            <ac:picMk id="32" creationId="{65785CC4-848F-46F3-A145-706E9C0B7A1C}"/>
          </ac:picMkLst>
        </pc:picChg>
        <pc:picChg chg="del">
          <ac:chgData name="Lorraine Cox" userId="635c7c11-cfed-4c76-93da-45e94105b313" providerId="ADAL" clId="{359D4457-C24D-445A-8843-141DD3AA1097}" dt="2026-04-11T19:39:31.025" v="385" actId="478"/>
          <ac:picMkLst>
            <pc:docMk/>
            <pc:sldMk cId="0" sldId="256"/>
            <ac:picMk id="56" creationId="{E179734C-D727-4074-8D8B-CD772584C50F}"/>
          </ac:picMkLst>
        </pc:picChg>
        <pc:picChg chg="add mod">
          <ac:chgData name="Lorraine Cox" userId="635c7c11-cfed-4c76-93da-45e94105b313" providerId="ADAL" clId="{359D4457-C24D-445A-8843-141DD3AA1097}" dt="2026-04-14T13:46:48.188" v="2707" actId="1076"/>
          <ac:picMkLst>
            <pc:docMk/>
            <pc:sldMk cId="0" sldId="256"/>
            <ac:picMk id="1026" creationId="{9C6DD560-4431-4356-83F7-2D04EF1D149C}"/>
          </ac:picMkLst>
        </pc:picChg>
        <pc:picChg chg="add mod">
          <ac:chgData name="Lorraine Cox" userId="635c7c11-cfed-4c76-93da-45e94105b313" providerId="ADAL" clId="{359D4457-C24D-445A-8843-141DD3AA1097}" dt="2026-04-14T13:31:06.284" v="1286" actId="1076"/>
          <ac:picMkLst>
            <pc:docMk/>
            <pc:sldMk cId="0" sldId="256"/>
            <ac:picMk id="1028" creationId="{0917F5D4-01F4-43DB-A8ED-330C6FC07E0D}"/>
          </ac:picMkLst>
        </pc:picChg>
        <pc:picChg chg="del">
          <ac:chgData name="Lorraine Cox" userId="635c7c11-cfed-4c76-93da-45e94105b313" providerId="ADAL" clId="{359D4457-C24D-445A-8843-141DD3AA1097}" dt="2026-04-11T19:39:33.565" v="386" actId="478"/>
          <ac:picMkLst>
            <pc:docMk/>
            <pc:sldMk cId="0" sldId="256"/>
            <ac:picMk id="1030" creationId="{E2964D7C-1809-402A-B82C-BCBFE31AAD55}"/>
          </ac:picMkLst>
        </pc:picChg>
        <pc:picChg chg="add mod">
          <ac:chgData name="Lorraine Cox" userId="635c7c11-cfed-4c76-93da-45e94105b313" providerId="ADAL" clId="{359D4457-C24D-445A-8843-141DD3AA1097}" dt="2026-04-14T13:33:42.215" v="1641" actId="1076"/>
          <ac:picMkLst>
            <pc:docMk/>
            <pc:sldMk cId="0" sldId="256"/>
            <ac:picMk id="1032" creationId="{B8838484-E6D6-4525-B4F1-50AF7BA5BA4A}"/>
          </ac:picMkLst>
        </pc:picChg>
        <pc:picChg chg="add mod">
          <ac:chgData name="Lorraine Cox" userId="635c7c11-cfed-4c76-93da-45e94105b313" providerId="ADAL" clId="{359D4457-C24D-445A-8843-141DD3AA1097}" dt="2026-04-14T13:34:18.172" v="1651" actId="1076"/>
          <ac:picMkLst>
            <pc:docMk/>
            <pc:sldMk cId="0" sldId="256"/>
            <ac:picMk id="1034" creationId="{FB7AE90E-26E6-4E87-BCA7-C304FFA98180}"/>
          </ac:picMkLst>
        </pc:picChg>
      </pc:sldChg>
      <pc:sldChg chg="addSp delSp modSp mod">
        <pc:chgData name="Lorraine Cox" userId="635c7c11-cfed-4c76-93da-45e94105b313" providerId="ADAL" clId="{359D4457-C24D-445A-8843-141DD3AA1097}" dt="2026-04-14T13:46:22.963" v="2706" actId="20577"/>
        <pc:sldMkLst>
          <pc:docMk/>
          <pc:sldMk cId="0" sldId="257"/>
        </pc:sldMkLst>
        <pc:spChg chg="mod">
          <ac:chgData name="Lorraine Cox" userId="635c7c11-cfed-4c76-93da-45e94105b313" providerId="ADAL" clId="{359D4457-C24D-445A-8843-141DD3AA1097}" dt="2026-04-14T13:46:22.963" v="2706" actId="20577"/>
          <ac:spMkLst>
            <pc:docMk/>
            <pc:sldMk cId="0" sldId="257"/>
            <ac:spMk id="45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35:11.319" v="1685" actId="20577"/>
          <ac:spMkLst>
            <pc:docMk/>
            <pc:sldMk cId="0" sldId="257"/>
            <ac:spMk id="47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35:59.347" v="1813" actId="20577"/>
          <ac:spMkLst>
            <pc:docMk/>
            <pc:sldMk cId="0" sldId="257"/>
            <ac:spMk id="52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36:09.675" v="1844" actId="20577"/>
          <ac:spMkLst>
            <pc:docMk/>
            <pc:sldMk cId="0" sldId="257"/>
            <ac:spMk id="55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38:58.753" v="1887" actId="20577"/>
          <ac:spMkLst>
            <pc:docMk/>
            <pc:sldMk cId="0" sldId="257"/>
            <ac:spMk id="56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39:13.507" v="1934" actId="20577"/>
          <ac:spMkLst>
            <pc:docMk/>
            <pc:sldMk cId="0" sldId="257"/>
            <ac:spMk id="59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40:21.845" v="1975" actId="1076"/>
          <ac:spMkLst>
            <pc:docMk/>
            <pc:sldMk cId="0" sldId="257"/>
            <ac:spMk id="60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40:29.147" v="1983" actId="20577"/>
          <ac:spMkLst>
            <pc:docMk/>
            <pc:sldMk cId="0" sldId="257"/>
            <ac:spMk id="61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40:57.572" v="2085" actId="20577"/>
          <ac:spMkLst>
            <pc:docMk/>
            <pc:sldMk cId="0" sldId="257"/>
            <ac:spMk id="63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41:25.422" v="2117" actId="20577"/>
          <ac:spMkLst>
            <pc:docMk/>
            <pc:sldMk cId="0" sldId="257"/>
            <ac:spMk id="65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41:55.249" v="2233" actId="20577"/>
          <ac:spMkLst>
            <pc:docMk/>
            <pc:sldMk cId="0" sldId="257"/>
            <ac:spMk id="67" creationId="{00000000-0000-0000-0000-000000000000}"/>
          </ac:spMkLst>
        </pc:spChg>
        <pc:spChg chg="mod">
          <ac:chgData name="Lorraine Cox" userId="635c7c11-cfed-4c76-93da-45e94105b313" providerId="ADAL" clId="{359D4457-C24D-445A-8843-141DD3AA1097}" dt="2026-04-14T13:43:57.693" v="2431" actId="1076"/>
          <ac:spMkLst>
            <pc:docMk/>
            <pc:sldMk cId="0" sldId="257"/>
            <ac:spMk id="69" creationId="{00000000-0000-0000-0000-000000000000}"/>
          </ac:spMkLst>
        </pc:spChg>
        <pc:grpChg chg="mod">
          <ac:chgData name="Lorraine Cox" userId="635c7c11-cfed-4c76-93da-45e94105b313" providerId="ADAL" clId="{359D4457-C24D-445A-8843-141DD3AA1097}" dt="2026-04-14T13:40:14.320" v="1973" actId="1076"/>
          <ac:grpSpMkLst>
            <pc:docMk/>
            <pc:sldMk cId="0" sldId="257"/>
            <ac:grpSpMk id="14" creationId="{00000000-0000-0000-0000-000000000000}"/>
          </ac:grpSpMkLst>
        </pc:grpChg>
        <pc:picChg chg="add del">
          <ac:chgData name="Lorraine Cox" userId="635c7c11-cfed-4c76-93da-45e94105b313" providerId="ADAL" clId="{359D4457-C24D-445A-8843-141DD3AA1097}" dt="2026-04-14T13:37:04.991" v="1853" actId="478"/>
          <ac:picMkLst>
            <pc:docMk/>
            <pc:sldMk cId="0" sldId="257"/>
            <ac:picMk id="33" creationId="{519C3003-A968-4663-B70E-5F8ACA58B73A}"/>
          </ac:picMkLst>
        </pc:picChg>
        <pc:picChg chg="add del mod">
          <ac:chgData name="Lorraine Cox" userId="635c7c11-cfed-4c76-93da-45e94105b313" providerId="ADAL" clId="{359D4457-C24D-445A-8843-141DD3AA1097}" dt="2026-04-14T13:37:34.752" v="1855" actId="478"/>
          <ac:picMkLst>
            <pc:docMk/>
            <pc:sldMk cId="0" sldId="257"/>
            <ac:picMk id="35" creationId="{DA92F320-CA63-48D1-A219-AFAE8F90E130}"/>
          </ac:picMkLst>
        </pc:picChg>
        <pc:picChg chg="add del mod">
          <ac:chgData name="Lorraine Cox" userId="635c7c11-cfed-4c76-93da-45e94105b313" providerId="ADAL" clId="{359D4457-C24D-445A-8843-141DD3AA1097}" dt="2026-04-14T13:37:43.145" v="1858" actId="478"/>
          <ac:picMkLst>
            <pc:docMk/>
            <pc:sldMk cId="0" sldId="257"/>
            <ac:picMk id="36" creationId="{577A9F0B-7D3D-4591-98BE-E92139AB99D5}"/>
          </ac:picMkLst>
        </pc:picChg>
        <pc:picChg chg="add mod">
          <ac:chgData name="Lorraine Cox" userId="635c7c11-cfed-4c76-93da-45e94105b313" providerId="ADAL" clId="{359D4457-C24D-445A-8843-141DD3AA1097}" dt="2026-04-14T13:38:53.841" v="1882" actId="1076"/>
          <ac:picMkLst>
            <pc:docMk/>
            <pc:sldMk cId="0" sldId="257"/>
            <ac:picMk id="37" creationId="{23094758-27CE-421B-A1C7-51A220AAEFC5}"/>
          </ac:picMkLst>
        </pc:picChg>
        <pc:picChg chg="add mod">
          <ac:chgData name="Lorraine Cox" userId="635c7c11-cfed-4c76-93da-45e94105b313" providerId="ADAL" clId="{359D4457-C24D-445A-8843-141DD3AA1097}" dt="2026-04-14T13:44:18.128" v="2439" actId="1076"/>
          <ac:picMkLst>
            <pc:docMk/>
            <pc:sldMk cId="0" sldId="257"/>
            <ac:picMk id="39" creationId="{33E206AC-AD0F-4C6D-8E17-A6527FC18562}"/>
          </ac:picMkLst>
        </pc:picChg>
        <pc:picChg chg="del mod">
          <ac:chgData name="Lorraine Cox" userId="635c7c11-cfed-4c76-93da-45e94105b313" providerId="ADAL" clId="{359D4457-C24D-445A-8843-141DD3AA1097}" dt="2026-04-14T13:35:13.149" v="1687" actId="478"/>
          <ac:picMkLst>
            <pc:docMk/>
            <pc:sldMk cId="0" sldId="257"/>
            <ac:picMk id="1026" creationId="{2547FB1A-D7AC-4E73-9A5B-A1797943AB7F}"/>
          </ac:picMkLst>
        </pc:picChg>
        <pc:picChg chg="del">
          <ac:chgData name="Lorraine Cox" userId="635c7c11-cfed-4c76-93da-45e94105b313" providerId="ADAL" clId="{359D4457-C24D-445A-8843-141DD3AA1097}" dt="2026-04-14T13:36:11.784" v="1845" actId="478"/>
          <ac:picMkLst>
            <pc:docMk/>
            <pc:sldMk cId="0" sldId="257"/>
            <ac:picMk id="1028" creationId="{D120A746-2E80-42D2-82C0-1BBBEC76E3DB}"/>
          </ac:picMkLst>
        </pc:picChg>
        <pc:picChg chg="del">
          <ac:chgData name="Lorraine Cox" userId="635c7c11-cfed-4c76-93da-45e94105b313" providerId="ADAL" clId="{359D4457-C24D-445A-8843-141DD3AA1097}" dt="2026-04-14T13:39:14.473" v="1935" actId="478"/>
          <ac:picMkLst>
            <pc:docMk/>
            <pc:sldMk cId="0" sldId="257"/>
            <ac:picMk id="1030" creationId="{920CC11D-D708-4DA0-A578-6A0EEB147FC6}"/>
          </ac:picMkLst>
        </pc:picChg>
        <pc:picChg chg="del">
          <ac:chgData name="Lorraine Cox" userId="635c7c11-cfed-4c76-93da-45e94105b313" providerId="ADAL" clId="{359D4457-C24D-445A-8843-141DD3AA1097}" dt="2026-04-14T13:39:55.289" v="1968" actId="478"/>
          <ac:picMkLst>
            <pc:docMk/>
            <pc:sldMk cId="0" sldId="257"/>
            <ac:picMk id="1032" creationId="{B198D3C0-EBEF-4866-AABB-8520E6FBE4BB}"/>
          </ac:picMkLst>
        </pc:picChg>
        <pc:picChg chg="del">
          <ac:chgData name="Lorraine Cox" userId="635c7c11-cfed-4c76-93da-45e94105b313" providerId="ADAL" clId="{359D4457-C24D-445A-8843-141DD3AA1097}" dt="2026-04-14T13:40:59.171" v="2086" actId="478"/>
          <ac:picMkLst>
            <pc:docMk/>
            <pc:sldMk cId="0" sldId="257"/>
            <ac:picMk id="1034" creationId="{3747B172-D6A8-4A56-A80B-50595CC2D6A9}"/>
          </ac:picMkLst>
        </pc:picChg>
        <pc:picChg chg="del mod">
          <ac:chgData name="Lorraine Cox" userId="635c7c11-cfed-4c76-93da-45e94105b313" providerId="ADAL" clId="{359D4457-C24D-445A-8843-141DD3AA1097}" dt="2026-04-14T13:43:58.790" v="2433" actId="478"/>
          <ac:picMkLst>
            <pc:docMk/>
            <pc:sldMk cId="0" sldId="257"/>
            <ac:picMk id="1036" creationId="{54337859-66A4-4F9F-8931-0603870D3770}"/>
          </ac:picMkLst>
        </pc:picChg>
        <pc:picChg chg="add mod">
          <ac:chgData name="Lorraine Cox" userId="635c7c11-cfed-4c76-93da-45e94105b313" providerId="ADAL" clId="{359D4457-C24D-445A-8843-141DD3AA1097}" dt="2026-04-14T13:35:38.955" v="1695" actId="1076"/>
          <ac:picMkLst>
            <pc:docMk/>
            <pc:sldMk cId="0" sldId="257"/>
            <ac:picMk id="2050" creationId="{94024EFA-B0F8-4398-AFCA-149054B8E840}"/>
          </ac:picMkLst>
        </pc:picChg>
        <pc:picChg chg="add mod">
          <ac:chgData name="Lorraine Cox" userId="635c7c11-cfed-4c76-93da-45e94105b313" providerId="ADAL" clId="{359D4457-C24D-445A-8843-141DD3AA1097}" dt="2026-04-14T13:36:35.879" v="1851" actId="1076"/>
          <ac:picMkLst>
            <pc:docMk/>
            <pc:sldMk cId="0" sldId="257"/>
            <ac:picMk id="2052" creationId="{E33BFB47-07E5-4A26-A99F-C5C5F42B8F44}"/>
          </ac:picMkLst>
        </pc:picChg>
        <pc:picChg chg="del">
          <ac:chgData name="Lorraine Cox" userId="635c7c11-cfed-4c76-93da-45e94105b313" providerId="ADAL" clId="{359D4457-C24D-445A-8843-141DD3AA1097}" dt="2026-04-14T13:36:01.873" v="1814" actId="478"/>
          <ac:picMkLst>
            <pc:docMk/>
            <pc:sldMk cId="0" sldId="257"/>
            <ac:picMk id="2054" creationId="{F54F3170-23D9-4F2D-B285-584CCF63D569}"/>
          </ac:picMkLst>
        </pc:picChg>
        <pc:picChg chg="add del mod">
          <ac:chgData name="Lorraine Cox" userId="635c7c11-cfed-4c76-93da-45e94105b313" providerId="ADAL" clId="{359D4457-C24D-445A-8843-141DD3AA1097}" dt="2026-04-14T13:40:32.834" v="1985" actId="1076"/>
          <ac:picMkLst>
            <pc:docMk/>
            <pc:sldMk cId="0" sldId="257"/>
            <ac:picMk id="2056" creationId="{5BCB1F1F-9573-43A5-B8C0-1E2A9C400144}"/>
          </ac:picMkLst>
        </pc:picChg>
        <pc:picChg chg="add mod">
          <ac:chgData name="Lorraine Cox" userId="635c7c11-cfed-4c76-93da-45e94105b313" providerId="ADAL" clId="{359D4457-C24D-445A-8843-141DD3AA1097}" dt="2026-04-14T13:39:45.615" v="1940" actId="1076"/>
          <ac:picMkLst>
            <pc:docMk/>
            <pc:sldMk cId="0" sldId="257"/>
            <ac:picMk id="2058" creationId="{E2306007-15CD-4414-BCE2-D18031E7A327}"/>
          </ac:picMkLst>
        </pc:picChg>
        <pc:picChg chg="add mod">
          <ac:chgData name="Lorraine Cox" userId="635c7c11-cfed-4c76-93da-45e94105b313" providerId="ADAL" clId="{359D4457-C24D-445A-8843-141DD3AA1097}" dt="2026-04-14T13:40:30.877" v="1984" actId="1076"/>
          <ac:picMkLst>
            <pc:docMk/>
            <pc:sldMk cId="0" sldId="257"/>
            <ac:picMk id="2060" creationId="{07A05550-6605-429E-9F56-95C286844E78}"/>
          </ac:picMkLst>
        </pc:picChg>
        <pc:picChg chg="add mod">
          <ac:chgData name="Lorraine Cox" userId="635c7c11-cfed-4c76-93da-45e94105b313" providerId="ADAL" clId="{359D4457-C24D-445A-8843-141DD3AA1097}" dt="2026-04-14T13:41:16.369" v="2089" actId="1076"/>
          <ac:picMkLst>
            <pc:docMk/>
            <pc:sldMk cId="0" sldId="257"/>
            <ac:picMk id="2062" creationId="{E4B60DE1-BDD4-4063-935C-1D16B4D8598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svg"/><Relationship Id="rId18" Type="http://schemas.openxmlformats.org/officeDocument/2006/relationships/image" Target="../media/image25.png"/><Relationship Id="rId26" Type="http://schemas.openxmlformats.org/officeDocument/2006/relationships/image" Target="../media/image33.png"/><Relationship Id="rId3" Type="http://schemas.openxmlformats.org/officeDocument/2006/relationships/image" Target="../media/image10.svg"/><Relationship Id="rId21" Type="http://schemas.openxmlformats.org/officeDocument/2006/relationships/image" Target="../media/image28.png"/><Relationship Id="rId7" Type="http://schemas.openxmlformats.org/officeDocument/2006/relationships/image" Target="../media/image14.svg"/><Relationship Id="rId12" Type="http://schemas.openxmlformats.org/officeDocument/2006/relationships/image" Target="../media/image19.png"/><Relationship Id="rId17" Type="http://schemas.openxmlformats.org/officeDocument/2006/relationships/image" Target="../media/image24.svg"/><Relationship Id="rId25" Type="http://schemas.openxmlformats.org/officeDocument/2006/relationships/image" Target="../media/image32.jpeg"/><Relationship Id="rId2" Type="http://schemas.openxmlformats.org/officeDocument/2006/relationships/image" Target="../media/image9.png"/><Relationship Id="rId16" Type="http://schemas.openxmlformats.org/officeDocument/2006/relationships/image" Target="../media/image23.png"/><Relationship Id="rId20" Type="http://schemas.openxmlformats.org/officeDocument/2006/relationships/image" Target="../media/image27.svg"/><Relationship Id="rId29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18.svg"/><Relationship Id="rId24" Type="http://schemas.openxmlformats.org/officeDocument/2006/relationships/image" Target="../media/image31.jpeg"/><Relationship Id="rId5" Type="http://schemas.openxmlformats.org/officeDocument/2006/relationships/image" Target="../media/image12.svg"/><Relationship Id="rId15" Type="http://schemas.openxmlformats.org/officeDocument/2006/relationships/image" Target="../media/image22.svg"/><Relationship Id="rId23" Type="http://schemas.openxmlformats.org/officeDocument/2006/relationships/image" Target="../media/image30.png"/><Relationship Id="rId28" Type="http://schemas.openxmlformats.org/officeDocument/2006/relationships/image" Target="../media/image35.jpeg"/><Relationship Id="rId10" Type="http://schemas.openxmlformats.org/officeDocument/2006/relationships/image" Target="../media/image17.png"/><Relationship Id="rId19" Type="http://schemas.openxmlformats.org/officeDocument/2006/relationships/image" Target="../media/image26.png"/><Relationship Id="rId31" Type="http://schemas.openxmlformats.org/officeDocument/2006/relationships/image" Target="../media/image38.png"/><Relationship Id="rId4" Type="http://schemas.openxmlformats.org/officeDocument/2006/relationships/image" Target="../media/image11.png"/><Relationship Id="rId9" Type="http://schemas.openxmlformats.org/officeDocument/2006/relationships/image" Target="../media/image16.svg"/><Relationship Id="rId14" Type="http://schemas.openxmlformats.org/officeDocument/2006/relationships/image" Target="../media/image21.png"/><Relationship Id="rId22" Type="http://schemas.openxmlformats.org/officeDocument/2006/relationships/image" Target="../media/image29.svg"/><Relationship Id="rId27" Type="http://schemas.openxmlformats.org/officeDocument/2006/relationships/image" Target="../media/image34.jpeg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57179" y="3007544"/>
            <a:ext cx="2813456" cy="7331521"/>
            <a:chOff x="0" y="0"/>
            <a:chExt cx="1008279" cy="262745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08279" cy="2627452"/>
            </a:xfrm>
            <a:custGeom>
              <a:avLst/>
              <a:gdLst/>
              <a:ahLst/>
              <a:cxnLst/>
              <a:rect l="l" t="t" r="r" b="b"/>
              <a:pathLst>
                <a:path w="1008279" h="2627452">
                  <a:moveTo>
                    <a:pt x="27517" y="0"/>
                  </a:moveTo>
                  <a:lnTo>
                    <a:pt x="980761" y="0"/>
                  </a:lnTo>
                  <a:cubicBezTo>
                    <a:pt x="988060" y="0"/>
                    <a:pt x="995059" y="2899"/>
                    <a:pt x="1000219" y="8060"/>
                  </a:cubicBezTo>
                  <a:cubicBezTo>
                    <a:pt x="1005380" y="13220"/>
                    <a:pt x="1008279" y="20219"/>
                    <a:pt x="1008279" y="27517"/>
                  </a:cubicBezTo>
                  <a:lnTo>
                    <a:pt x="1008279" y="2599934"/>
                  </a:lnTo>
                  <a:cubicBezTo>
                    <a:pt x="1008279" y="2615132"/>
                    <a:pt x="995959" y="2627452"/>
                    <a:pt x="980761" y="2627452"/>
                  </a:cubicBezTo>
                  <a:lnTo>
                    <a:pt x="27517" y="2627452"/>
                  </a:lnTo>
                  <a:cubicBezTo>
                    <a:pt x="20219" y="2627452"/>
                    <a:pt x="13220" y="2624553"/>
                    <a:pt x="8060" y="2619392"/>
                  </a:cubicBezTo>
                  <a:cubicBezTo>
                    <a:pt x="2899" y="2614232"/>
                    <a:pt x="0" y="2607233"/>
                    <a:pt x="0" y="2599934"/>
                  </a:cubicBezTo>
                  <a:lnTo>
                    <a:pt x="0" y="27517"/>
                  </a:lnTo>
                  <a:cubicBezTo>
                    <a:pt x="0" y="20219"/>
                    <a:pt x="2899" y="13220"/>
                    <a:pt x="8060" y="8060"/>
                  </a:cubicBezTo>
                  <a:cubicBezTo>
                    <a:pt x="13220" y="2899"/>
                    <a:pt x="20219" y="0"/>
                    <a:pt x="27517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28575"/>
              <a:ext cx="1008279" cy="265602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08871" y="2987374"/>
            <a:ext cx="2928245" cy="489890"/>
            <a:chOff x="0" y="0"/>
            <a:chExt cx="1049417" cy="175565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49417" cy="175565"/>
            </a:xfrm>
            <a:custGeom>
              <a:avLst/>
              <a:gdLst/>
              <a:ahLst/>
              <a:cxnLst/>
              <a:rect l="l" t="t" r="r" b="b"/>
              <a:pathLst>
                <a:path w="1049417" h="175565">
                  <a:moveTo>
                    <a:pt x="26439" y="0"/>
                  </a:moveTo>
                  <a:lnTo>
                    <a:pt x="1022978" y="0"/>
                  </a:lnTo>
                  <a:cubicBezTo>
                    <a:pt x="1037580" y="0"/>
                    <a:pt x="1049417" y="11837"/>
                    <a:pt x="1049417" y="26439"/>
                  </a:cubicBezTo>
                  <a:lnTo>
                    <a:pt x="1049417" y="149127"/>
                  </a:lnTo>
                  <a:cubicBezTo>
                    <a:pt x="1049417" y="156139"/>
                    <a:pt x="1046631" y="162863"/>
                    <a:pt x="1041673" y="167822"/>
                  </a:cubicBezTo>
                  <a:cubicBezTo>
                    <a:pt x="1036715" y="172780"/>
                    <a:pt x="1029990" y="175565"/>
                    <a:pt x="1022978" y="175565"/>
                  </a:cubicBezTo>
                  <a:lnTo>
                    <a:pt x="26439" y="175565"/>
                  </a:lnTo>
                  <a:cubicBezTo>
                    <a:pt x="19427" y="175565"/>
                    <a:pt x="12702" y="172780"/>
                    <a:pt x="7744" y="167822"/>
                  </a:cubicBezTo>
                  <a:cubicBezTo>
                    <a:pt x="2786" y="162863"/>
                    <a:pt x="0" y="156139"/>
                    <a:pt x="0" y="149127"/>
                  </a:cubicBezTo>
                  <a:lnTo>
                    <a:pt x="0" y="26439"/>
                  </a:lnTo>
                  <a:cubicBezTo>
                    <a:pt x="0" y="19427"/>
                    <a:pt x="2786" y="12702"/>
                    <a:pt x="7744" y="7744"/>
                  </a:cubicBezTo>
                  <a:cubicBezTo>
                    <a:pt x="12702" y="2786"/>
                    <a:pt x="19427" y="0"/>
                    <a:pt x="26439" y="0"/>
                  </a:cubicBezTo>
                  <a:close/>
                </a:path>
              </a:pathLst>
            </a:custGeom>
            <a:solidFill>
              <a:srgbClr val="9BBA8E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28575"/>
              <a:ext cx="1049417" cy="2041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88699" y="3119814"/>
            <a:ext cx="2863171" cy="2226186"/>
            <a:chOff x="0" y="0"/>
            <a:chExt cx="1026096" cy="79781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026096" cy="797815"/>
            </a:xfrm>
            <a:custGeom>
              <a:avLst/>
              <a:gdLst/>
              <a:ahLst/>
              <a:cxnLst/>
              <a:rect l="l" t="t" r="r" b="b"/>
              <a:pathLst>
                <a:path w="1026096" h="797815">
                  <a:moveTo>
                    <a:pt x="27040" y="0"/>
                  </a:moveTo>
                  <a:lnTo>
                    <a:pt x="999056" y="0"/>
                  </a:lnTo>
                  <a:cubicBezTo>
                    <a:pt x="1013990" y="0"/>
                    <a:pt x="1026096" y="12106"/>
                    <a:pt x="1026096" y="27040"/>
                  </a:cubicBezTo>
                  <a:lnTo>
                    <a:pt x="1026096" y="770775"/>
                  </a:lnTo>
                  <a:cubicBezTo>
                    <a:pt x="1026096" y="777946"/>
                    <a:pt x="1023247" y="784824"/>
                    <a:pt x="1018176" y="789895"/>
                  </a:cubicBezTo>
                  <a:cubicBezTo>
                    <a:pt x="1013105" y="794966"/>
                    <a:pt x="1006227" y="797815"/>
                    <a:pt x="999056" y="797815"/>
                  </a:cubicBezTo>
                  <a:lnTo>
                    <a:pt x="27040" y="797815"/>
                  </a:lnTo>
                  <a:cubicBezTo>
                    <a:pt x="19868" y="797815"/>
                    <a:pt x="12991" y="794966"/>
                    <a:pt x="7920" y="789895"/>
                  </a:cubicBezTo>
                  <a:cubicBezTo>
                    <a:pt x="2849" y="784824"/>
                    <a:pt x="0" y="777946"/>
                    <a:pt x="0" y="770775"/>
                  </a:cubicBezTo>
                  <a:lnTo>
                    <a:pt x="0" y="27040"/>
                  </a:lnTo>
                  <a:cubicBezTo>
                    <a:pt x="0" y="19868"/>
                    <a:pt x="2849" y="12991"/>
                    <a:pt x="7920" y="7920"/>
                  </a:cubicBezTo>
                  <a:cubicBezTo>
                    <a:pt x="12991" y="2849"/>
                    <a:pt x="19868" y="0"/>
                    <a:pt x="27040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28575"/>
              <a:ext cx="1026096" cy="82639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3782742" y="2987374"/>
            <a:ext cx="3072441" cy="489890"/>
            <a:chOff x="0" y="0"/>
            <a:chExt cx="1101094" cy="17556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101094" cy="175565"/>
            </a:xfrm>
            <a:custGeom>
              <a:avLst/>
              <a:gdLst/>
              <a:ahLst/>
              <a:cxnLst/>
              <a:rect l="l" t="t" r="r" b="b"/>
              <a:pathLst>
                <a:path w="1101094" h="175565">
                  <a:moveTo>
                    <a:pt x="25198" y="0"/>
                  </a:moveTo>
                  <a:lnTo>
                    <a:pt x="1075896" y="0"/>
                  </a:lnTo>
                  <a:cubicBezTo>
                    <a:pt x="1082578" y="0"/>
                    <a:pt x="1088988" y="2655"/>
                    <a:pt x="1093713" y="7380"/>
                  </a:cubicBezTo>
                  <a:cubicBezTo>
                    <a:pt x="1098439" y="12106"/>
                    <a:pt x="1101094" y="18515"/>
                    <a:pt x="1101094" y="25198"/>
                  </a:cubicBezTo>
                  <a:lnTo>
                    <a:pt x="1101094" y="150367"/>
                  </a:lnTo>
                  <a:cubicBezTo>
                    <a:pt x="1101094" y="157050"/>
                    <a:pt x="1098439" y="163460"/>
                    <a:pt x="1093713" y="168185"/>
                  </a:cubicBezTo>
                  <a:cubicBezTo>
                    <a:pt x="1088988" y="172911"/>
                    <a:pt x="1082578" y="175565"/>
                    <a:pt x="1075896" y="175565"/>
                  </a:cubicBezTo>
                  <a:lnTo>
                    <a:pt x="25198" y="175565"/>
                  </a:lnTo>
                  <a:cubicBezTo>
                    <a:pt x="18515" y="175565"/>
                    <a:pt x="12106" y="172911"/>
                    <a:pt x="7380" y="168185"/>
                  </a:cubicBezTo>
                  <a:cubicBezTo>
                    <a:pt x="2655" y="163460"/>
                    <a:pt x="0" y="157050"/>
                    <a:pt x="0" y="150367"/>
                  </a:cubicBezTo>
                  <a:lnTo>
                    <a:pt x="0" y="25198"/>
                  </a:lnTo>
                  <a:cubicBezTo>
                    <a:pt x="0" y="18515"/>
                    <a:pt x="2655" y="12106"/>
                    <a:pt x="7380" y="7380"/>
                  </a:cubicBezTo>
                  <a:cubicBezTo>
                    <a:pt x="12106" y="2655"/>
                    <a:pt x="18515" y="0"/>
                    <a:pt x="25198" y="0"/>
                  </a:cubicBezTo>
                  <a:close/>
                </a:path>
              </a:pathLst>
            </a:custGeom>
            <a:solidFill>
              <a:srgbClr val="9BBA8E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1101094" cy="21366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757179" y="2188832"/>
            <a:ext cx="6051125" cy="56574"/>
            <a:chOff x="0" y="0"/>
            <a:chExt cx="2168587" cy="2027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168587" cy="20275"/>
            </a:xfrm>
            <a:custGeom>
              <a:avLst/>
              <a:gdLst/>
              <a:ahLst/>
              <a:cxnLst/>
              <a:rect l="l" t="t" r="r" b="b"/>
              <a:pathLst>
                <a:path w="2168587" h="20275">
                  <a:moveTo>
                    <a:pt x="0" y="0"/>
                  </a:moveTo>
                  <a:lnTo>
                    <a:pt x="2168587" y="0"/>
                  </a:lnTo>
                  <a:lnTo>
                    <a:pt x="2168587" y="20275"/>
                  </a:lnTo>
                  <a:lnTo>
                    <a:pt x="0" y="20275"/>
                  </a:lnTo>
                  <a:close/>
                </a:path>
              </a:pathLst>
            </a:custGeom>
            <a:solidFill>
              <a:srgbClr val="F2B74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2168587" cy="4885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sp>
        <p:nvSpPr>
          <p:cNvPr id="17" name="Freeform 17"/>
          <p:cNvSpPr/>
          <p:nvPr/>
        </p:nvSpPr>
        <p:spPr>
          <a:xfrm>
            <a:off x="2741638" y="9869459"/>
            <a:ext cx="895477" cy="648000"/>
          </a:xfrm>
          <a:custGeom>
            <a:avLst/>
            <a:gdLst/>
            <a:ahLst/>
            <a:cxnLst/>
            <a:rect l="l" t="t" r="r" b="b"/>
            <a:pathLst>
              <a:path w="895477" h="648000">
                <a:moveTo>
                  <a:pt x="0" y="0"/>
                </a:moveTo>
                <a:lnTo>
                  <a:pt x="895477" y="0"/>
                </a:lnTo>
                <a:lnTo>
                  <a:pt x="895477" y="648000"/>
                </a:lnTo>
                <a:lnTo>
                  <a:pt x="0" y="648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5367284" y="685070"/>
            <a:ext cx="1436716" cy="1503762"/>
          </a:xfrm>
          <a:custGeom>
            <a:avLst/>
            <a:gdLst/>
            <a:ahLst/>
            <a:cxnLst/>
            <a:rect l="l" t="t" r="r" b="b"/>
            <a:pathLst>
              <a:path w="1436716" h="1503762">
                <a:moveTo>
                  <a:pt x="0" y="0"/>
                </a:moveTo>
                <a:lnTo>
                  <a:pt x="1436716" y="0"/>
                </a:lnTo>
                <a:lnTo>
                  <a:pt x="1436716" y="1503762"/>
                </a:lnTo>
                <a:lnTo>
                  <a:pt x="0" y="150376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19" name="Group 19"/>
          <p:cNvGrpSpPr/>
          <p:nvPr/>
        </p:nvGrpSpPr>
        <p:grpSpPr>
          <a:xfrm>
            <a:off x="3912560" y="5618484"/>
            <a:ext cx="3294690" cy="2289171"/>
            <a:chOff x="0" y="0"/>
            <a:chExt cx="1008046" cy="820387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1008046" cy="820387"/>
            </a:xfrm>
            <a:custGeom>
              <a:avLst/>
              <a:gdLst/>
              <a:ahLst/>
              <a:cxnLst/>
              <a:rect l="l" t="t" r="r" b="b"/>
              <a:pathLst>
                <a:path w="1008046" h="820387">
                  <a:moveTo>
                    <a:pt x="27524" y="0"/>
                  </a:moveTo>
                  <a:lnTo>
                    <a:pt x="980522" y="0"/>
                  </a:lnTo>
                  <a:cubicBezTo>
                    <a:pt x="995723" y="0"/>
                    <a:pt x="1008046" y="12323"/>
                    <a:pt x="1008046" y="27524"/>
                  </a:cubicBezTo>
                  <a:lnTo>
                    <a:pt x="1008046" y="792863"/>
                  </a:lnTo>
                  <a:cubicBezTo>
                    <a:pt x="1008046" y="800163"/>
                    <a:pt x="1005146" y="807164"/>
                    <a:pt x="999984" y="812326"/>
                  </a:cubicBezTo>
                  <a:cubicBezTo>
                    <a:pt x="994823" y="817487"/>
                    <a:pt x="987822" y="820387"/>
                    <a:pt x="980522" y="820387"/>
                  </a:cubicBezTo>
                  <a:lnTo>
                    <a:pt x="27524" y="820387"/>
                  </a:lnTo>
                  <a:cubicBezTo>
                    <a:pt x="20224" y="820387"/>
                    <a:pt x="13223" y="817487"/>
                    <a:pt x="8062" y="812326"/>
                  </a:cubicBezTo>
                  <a:cubicBezTo>
                    <a:pt x="2900" y="807164"/>
                    <a:pt x="0" y="800163"/>
                    <a:pt x="0" y="792863"/>
                  </a:cubicBezTo>
                  <a:lnTo>
                    <a:pt x="0" y="27524"/>
                  </a:lnTo>
                  <a:cubicBezTo>
                    <a:pt x="0" y="20224"/>
                    <a:pt x="2900" y="13223"/>
                    <a:pt x="8062" y="8062"/>
                  </a:cubicBezTo>
                  <a:cubicBezTo>
                    <a:pt x="13223" y="2900"/>
                    <a:pt x="20224" y="0"/>
                    <a:pt x="27524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21" name="TextBox 21"/>
            <p:cNvSpPr txBox="1"/>
            <p:nvPr/>
          </p:nvSpPr>
          <p:spPr>
            <a:xfrm>
              <a:off x="0" y="-28575"/>
              <a:ext cx="1008046" cy="84896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3839763" y="5504930"/>
            <a:ext cx="2910049" cy="489890"/>
            <a:chOff x="0" y="0"/>
            <a:chExt cx="1042896" cy="17556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1042896" cy="175565"/>
            </a:xfrm>
            <a:custGeom>
              <a:avLst/>
              <a:gdLst/>
              <a:ahLst/>
              <a:cxnLst/>
              <a:rect l="l" t="t" r="r" b="b"/>
              <a:pathLst>
                <a:path w="1042896" h="175565">
                  <a:moveTo>
                    <a:pt x="26604" y="0"/>
                  </a:moveTo>
                  <a:lnTo>
                    <a:pt x="1016292" y="0"/>
                  </a:lnTo>
                  <a:cubicBezTo>
                    <a:pt x="1030985" y="0"/>
                    <a:pt x="1042896" y="11911"/>
                    <a:pt x="1042896" y="26604"/>
                  </a:cubicBezTo>
                  <a:lnTo>
                    <a:pt x="1042896" y="148961"/>
                  </a:lnTo>
                  <a:cubicBezTo>
                    <a:pt x="1042896" y="163654"/>
                    <a:pt x="1030985" y="175565"/>
                    <a:pt x="1016292" y="175565"/>
                  </a:cubicBezTo>
                  <a:lnTo>
                    <a:pt x="26604" y="175565"/>
                  </a:lnTo>
                  <a:cubicBezTo>
                    <a:pt x="11911" y="175565"/>
                    <a:pt x="0" y="163654"/>
                    <a:pt x="0" y="148961"/>
                  </a:cubicBezTo>
                  <a:lnTo>
                    <a:pt x="0" y="26604"/>
                  </a:lnTo>
                  <a:cubicBezTo>
                    <a:pt x="0" y="11911"/>
                    <a:pt x="11911" y="0"/>
                    <a:pt x="26604" y="0"/>
                  </a:cubicBezTo>
                  <a:close/>
                </a:path>
              </a:pathLst>
            </a:custGeom>
            <a:solidFill>
              <a:srgbClr val="9BBA8E"/>
            </a:solidFill>
          </p:spPr>
        </p:sp>
        <p:sp>
          <p:nvSpPr>
            <p:cNvPr id="24" name="TextBox 24"/>
            <p:cNvSpPr txBox="1"/>
            <p:nvPr/>
          </p:nvSpPr>
          <p:spPr>
            <a:xfrm>
              <a:off x="0" y="-28575"/>
              <a:ext cx="1042896" cy="2041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>
            <a:off x="3888699" y="8195945"/>
            <a:ext cx="2814235" cy="2255391"/>
            <a:chOff x="0" y="0"/>
            <a:chExt cx="1008558" cy="808281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008558" cy="808281"/>
            </a:xfrm>
            <a:custGeom>
              <a:avLst/>
              <a:gdLst/>
              <a:ahLst/>
              <a:cxnLst/>
              <a:rect l="l" t="t" r="r" b="b"/>
              <a:pathLst>
                <a:path w="1008558" h="808281">
                  <a:moveTo>
                    <a:pt x="27510" y="0"/>
                  </a:moveTo>
                  <a:lnTo>
                    <a:pt x="981048" y="0"/>
                  </a:lnTo>
                  <a:cubicBezTo>
                    <a:pt x="988345" y="0"/>
                    <a:pt x="995342" y="2898"/>
                    <a:pt x="1000501" y="8057"/>
                  </a:cubicBezTo>
                  <a:cubicBezTo>
                    <a:pt x="1005660" y="13217"/>
                    <a:pt x="1008558" y="20214"/>
                    <a:pt x="1008558" y="27510"/>
                  </a:cubicBezTo>
                  <a:lnTo>
                    <a:pt x="1008558" y="780771"/>
                  </a:lnTo>
                  <a:cubicBezTo>
                    <a:pt x="1008558" y="788067"/>
                    <a:pt x="1005660" y="795065"/>
                    <a:pt x="1000501" y="800224"/>
                  </a:cubicBezTo>
                  <a:cubicBezTo>
                    <a:pt x="995342" y="805383"/>
                    <a:pt x="988345" y="808281"/>
                    <a:pt x="981048" y="808281"/>
                  </a:cubicBezTo>
                  <a:lnTo>
                    <a:pt x="27510" y="808281"/>
                  </a:lnTo>
                  <a:cubicBezTo>
                    <a:pt x="20214" y="808281"/>
                    <a:pt x="13217" y="805383"/>
                    <a:pt x="8057" y="800224"/>
                  </a:cubicBezTo>
                  <a:cubicBezTo>
                    <a:pt x="2898" y="795065"/>
                    <a:pt x="0" y="788067"/>
                    <a:pt x="0" y="780771"/>
                  </a:cubicBezTo>
                  <a:lnTo>
                    <a:pt x="0" y="27510"/>
                  </a:lnTo>
                  <a:cubicBezTo>
                    <a:pt x="0" y="20214"/>
                    <a:pt x="2898" y="13217"/>
                    <a:pt x="8057" y="8057"/>
                  </a:cubicBezTo>
                  <a:cubicBezTo>
                    <a:pt x="13217" y="2898"/>
                    <a:pt x="20214" y="0"/>
                    <a:pt x="27510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27" name="TextBox 27"/>
            <p:cNvSpPr txBox="1"/>
            <p:nvPr/>
          </p:nvSpPr>
          <p:spPr>
            <a:xfrm>
              <a:off x="0" y="-28575"/>
              <a:ext cx="1008558" cy="8368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>
            <a:off x="3839763" y="8156266"/>
            <a:ext cx="2910049" cy="489890"/>
            <a:chOff x="0" y="0"/>
            <a:chExt cx="1042896" cy="175565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1042896" cy="175565"/>
            </a:xfrm>
            <a:custGeom>
              <a:avLst/>
              <a:gdLst/>
              <a:ahLst/>
              <a:cxnLst/>
              <a:rect l="l" t="t" r="r" b="b"/>
              <a:pathLst>
                <a:path w="1042896" h="175565">
                  <a:moveTo>
                    <a:pt x="26604" y="0"/>
                  </a:moveTo>
                  <a:lnTo>
                    <a:pt x="1016292" y="0"/>
                  </a:lnTo>
                  <a:cubicBezTo>
                    <a:pt x="1030985" y="0"/>
                    <a:pt x="1042896" y="11911"/>
                    <a:pt x="1042896" y="26604"/>
                  </a:cubicBezTo>
                  <a:lnTo>
                    <a:pt x="1042896" y="148961"/>
                  </a:lnTo>
                  <a:cubicBezTo>
                    <a:pt x="1042896" y="163654"/>
                    <a:pt x="1030985" y="175565"/>
                    <a:pt x="1016292" y="175565"/>
                  </a:cubicBezTo>
                  <a:lnTo>
                    <a:pt x="26604" y="175565"/>
                  </a:lnTo>
                  <a:cubicBezTo>
                    <a:pt x="11911" y="175565"/>
                    <a:pt x="0" y="163654"/>
                    <a:pt x="0" y="148961"/>
                  </a:cubicBezTo>
                  <a:lnTo>
                    <a:pt x="0" y="26604"/>
                  </a:lnTo>
                  <a:cubicBezTo>
                    <a:pt x="0" y="11911"/>
                    <a:pt x="11911" y="0"/>
                    <a:pt x="26604" y="0"/>
                  </a:cubicBezTo>
                  <a:close/>
                </a:path>
              </a:pathLst>
            </a:custGeom>
            <a:solidFill>
              <a:srgbClr val="9BBA8E"/>
            </a:solidFill>
          </p:spPr>
        </p:sp>
        <p:sp>
          <p:nvSpPr>
            <p:cNvPr id="30" name="TextBox 30"/>
            <p:cNvSpPr txBox="1"/>
            <p:nvPr/>
          </p:nvSpPr>
          <p:spPr>
            <a:xfrm>
              <a:off x="0" y="-28575"/>
              <a:ext cx="1042896" cy="2041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sp>
        <p:nvSpPr>
          <p:cNvPr id="35" name="TextBox 35"/>
          <p:cNvSpPr txBox="1"/>
          <p:nvPr/>
        </p:nvSpPr>
        <p:spPr>
          <a:xfrm>
            <a:off x="3968764" y="6032920"/>
            <a:ext cx="3099112" cy="152888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In </a:t>
            </a:r>
            <a:r>
              <a:rPr lang="en-US" sz="1100" dirty="0" err="1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maths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, we focus on geometry, including properties of shapes and position and direction. </a:t>
            </a:r>
          </a:p>
          <a:p>
            <a:pPr algn="l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then revisit decimals, recapping how to add and subtract them as well as learning to multiply decimals by 10, 100 and 1,000. </a:t>
            </a:r>
          </a:p>
          <a:p>
            <a:pPr algn="l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Finally, we look at negative numbers, converting units and volume. 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029249" y="514338"/>
            <a:ext cx="4116475" cy="9886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980"/>
              </a:lnSpc>
            </a:pPr>
            <a:r>
              <a:rPr lang="en-US" sz="5700" spc="296" dirty="0">
                <a:solidFill>
                  <a:srgbClr val="6B9266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Year Five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3928731" y="3513570"/>
            <a:ext cx="2926451" cy="172124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begin by continuing with Street Child from last half term. </a:t>
            </a:r>
          </a:p>
          <a:p>
            <a:pPr algn="l">
              <a:lnSpc>
                <a:spcPts val="1540"/>
              </a:lnSpc>
            </a:pP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also study The Tempest, a play        by William Shakespeare. </a:t>
            </a:r>
          </a:p>
          <a:p>
            <a:pPr algn="l">
              <a:lnSpc>
                <a:spcPts val="1540"/>
              </a:lnSpc>
            </a:pP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Throughout the term, we will be doing a lot of SPaG work, recapping punctuation and grammar and sentence construction. 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957224" y="3061188"/>
            <a:ext cx="2412836" cy="313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Good to know...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771903" y="5994572"/>
            <a:ext cx="2563407" cy="6076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When do we need Fluency Books, Reading Logs and Home Spelling Books?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796787" y="8944426"/>
            <a:ext cx="2491080" cy="188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Snacks and Water Bottles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4015764" y="5578771"/>
            <a:ext cx="2511169" cy="313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3"/>
              </a:lnSpc>
            </a:pPr>
            <a:r>
              <a:rPr lang="en-US" sz="1902" b="1" dirty="0" err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Maths</a:t>
            </a:r>
            <a:endParaRPr lang="en-US" sz="1902" b="1" dirty="0">
              <a:solidFill>
                <a:srgbClr val="000000"/>
              </a:solidFill>
              <a:latin typeface="Playpen Sans Bold"/>
              <a:ea typeface="Playpen Sans Bold"/>
              <a:cs typeface="Playpen Sans Bold"/>
              <a:sym typeface="Playpen Sans Bold"/>
            </a:endParaRPr>
          </a:p>
        </p:txBody>
      </p:sp>
      <p:sp>
        <p:nvSpPr>
          <p:cNvPr id="46" name="TextBox 46"/>
          <p:cNvSpPr txBox="1"/>
          <p:nvPr/>
        </p:nvSpPr>
        <p:spPr>
          <a:xfrm>
            <a:off x="4018625" y="3061188"/>
            <a:ext cx="2508308" cy="313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English 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814869" y="4602549"/>
            <a:ext cx="2283796" cy="1885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PE Kit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804630" y="4830243"/>
            <a:ext cx="2530680" cy="9517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Year 5 will have their PE lessons on a Wednesday and Friday during Summer term. </a:t>
            </a:r>
            <a:r>
              <a:rPr lang="en-US" sz="1100" b="1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It is really important that children have their PE kit in school for PE lessons. 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757179" y="1314008"/>
            <a:ext cx="4514169" cy="88607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517"/>
              </a:lnSpc>
            </a:pPr>
            <a:r>
              <a:rPr lang="en-US" sz="5369" b="1" spc="279" dirty="0">
                <a:solidFill>
                  <a:srgbClr val="6B9266"/>
                </a:solidFill>
                <a:latin typeface="Blogger Bold"/>
                <a:ea typeface="Blogger Bold"/>
                <a:cs typeface="Blogger Bold"/>
                <a:sym typeface="Blogger Bold"/>
              </a:rPr>
              <a:t>Summer 2026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3912560" y="8144116"/>
            <a:ext cx="2727011" cy="3136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3"/>
              </a:lnSpc>
            </a:pPr>
            <a:r>
              <a:rPr lang="en-US" sz="1902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759025" y="2380921"/>
            <a:ext cx="6043633" cy="447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56"/>
              </a:lnSpc>
              <a:spcBef>
                <a:spcPct val="0"/>
              </a:spcBef>
            </a:pPr>
            <a:r>
              <a:rPr lang="en-US" sz="1254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hope that you have had a wonderful Easter break and are ready for another term full of learning and fun at St. Joseph’s!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3955179" y="8785299"/>
            <a:ext cx="2717454" cy="17192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61"/>
              </a:lnSpc>
            </a:pPr>
            <a:r>
              <a:rPr lang="en-US" sz="1043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begin the term in the liturgical season of Easter, a joyous time where we celebrate the Resurrection of Jesus. We follow this with the feast of Pentecost. </a:t>
            </a:r>
          </a:p>
          <a:p>
            <a:pPr algn="l">
              <a:lnSpc>
                <a:spcPts val="1461"/>
              </a:lnSpc>
            </a:pPr>
            <a:endParaRPr lang="en-US" sz="1043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l">
              <a:lnSpc>
                <a:spcPts val="1461"/>
              </a:lnSpc>
            </a:pPr>
            <a:r>
              <a:rPr lang="en-US" sz="1043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In Summer 2, we learn about the     Work of the Apostles as well as the Sacraments of Holy Orders and Marriage. 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816587" y="6651205"/>
            <a:ext cx="2621873" cy="22983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Fluency books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- everyday. The children mark their previous day’s fluency homework and write their four new questions. </a:t>
            </a:r>
          </a:p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Reading logs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- Children should write their comments, and hand their logs in on a Monday and Thursday to be signed. </a:t>
            </a:r>
          </a:p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Home spelling books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– Fridays. Children will both have their dictation and receive their new spellings on this day. 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788267" y="9160032"/>
            <a:ext cx="2547043" cy="12181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50"/>
              </a:lnSpc>
            </a:pPr>
            <a:r>
              <a:rPr lang="en-US" sz="1107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may bring a </a:t>
            </a:r>
            <a:r>
              <a:rPr lang="en-US" sz="1107" b="1" u="sng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healthy</a:t>
            </a:r>
            <a:r>
              <a:rPr lang="en-US" sz="1107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snack for break time. </a:t>
            </a:r>
          </a:p>
          <a:p>
            <a:pPr algn="l">
              <a:lnSpc>
                <a:spcPts val="1550"/>
              </a:lnSpc>
            </a:pPr>
            <a:r>
              <a:rPr lang="en-US" sz="1107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As we move in to warmer weather, children </a:t>
            </a:r>
            <a:r>
              <a:rPr lang="en-US" sz="1107" b="1" u="sng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must</a:t>
            </a:r>
            <a:r>
              <a:rPr lang="en-US" sz="1107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have a water bottle in school each day. A reminder that this should contain water only. </a:t>
            </a:r>
          </a:p>
        </p:txBody>
      </p:sp>
      <p:sp>
        <p:nvSpPr>
          <p:cNvPr id="55" name="TextBox 47">
            <a:extLst>
              <a:ext uri="{FF2B5EF4-FFF2-40B4-BE49-F238E27FC236}">
                <a16:creationId xmlns:a16="http://schemas.microsoft.com/office/drawing/2014/main" id="{F032880B-3EB9-49E1-A7F7-1AA85880D1AE}"/>
              </a:ext>
            </a:extLst>
          </p:cNvPr>
          <p:cNvSpPr txBox="1"/>
          <p:nvPr/>
        </p:nvSpPr>
        <p:spPr>
          <a:xfrm>
            <a:off x="784550" y="3547721"/>
            <a:ext cx="2283796" cy="2050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A Uniform Reminder…</a:t>
            </a:r>
          </a:p>
        </p:txBody>
      </p:sp>
      <p:sp>
        <p:nvSpPr>
          <p:cNvPr id="57" name="TextBox 48">
            <a:extLst>
              <a:ext uri="{FF2B5EF4-FFF2-40B4-BE49-F238E27FC236}">
                <a16:creationId xmlns:a16="http://schemas.microsoft.com/office/drawing/2014/main" id="{52ACEFF6-4F5A-4248-8D75-70AB6C42C965}"/>
              </a:ext>
            </a:extLst>
          </p:cNvPr>
          <p:cNvSpPr txBox="1"/>
          <p:nvPr/>
        </p:nvSpPr>
        <p:spPr>
          <a:xfrm>
            <a:off x="796787" y="3796491"/>
            <a:ext cx="2641673" cy="7594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ensure your child attends school in their full school uniform each day. </a:t>
            </a:r>
            <a:r>
              <a:rPr lang="en-US" sz="1100" b="1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This includes a tie and sensible school shoes, not trainers.</a:t>
            </a:r>
            <a:endParaRPr lang="en-US" sz="1100" dirty="0">
              <a:solidFill>
                <a:srgbClr val="000000"/>
              </a:solidFill>
              <a:latin typeface="Playpen Sans"/>
              <a:ea typeface="Playpen Sans"/>
              <a:cs typeface="Playpen Sans"/>
              <a:sym typeface="Playpen Sans"/>
            </a:endParaRPr>
          </a:p>
        </p:txBody>
      </p:sp>
      <p:pic>
        <p:nvPicPr>
          <p:cNvPr id="1026" name="Picture 2" descr="Street Child (Essential Modern Classics ...">
            <a:extLst>
              <a:ext uri="{FF2B5EF4-FFF2-40B4-BE49-F238E27FC236}">
                <a16:creationId xmlns:a16="http://schemas.microsoft.com/office/drawing/2014/main" id="{9C6DD560-4431-4356-83F7-2D04EF1D14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6160">
            <a:off x="6544450" y="2423772"/>
            <a:ext cx="674692" cy="103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Tempest (Wordsworth Classics ...">
            <a:extLst>
              <a:ext uri="{FF2B5EF4-FFF2-40B4-BE49-F238E27FC236}">
                <a16:creationId xmlns:a16="http://schemas.microsoft.com/office/drawing/2014/main" id="{0917F5D4-01F4-43DB-A8ED-330C6FC07E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5743">
            <a:off x="6549323" y="3738602"/>
            <a:ext cx="623044" cy="960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156658D-CB60-4BB9-9FCD-92F53F6CDCB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8658" y="7528035"/>
            <a:ext cx="2061413" cy="592108"/>
          </a:xfrm>
          <a:prstGeom prst="rect">
            <a:avLst/>
          </a:prstGeom>
        </p:spPr>
      </p:pic>
      <p:pic>
        <p:nvPicPr>
          <p:cNvPr id="1032" name="Picture 8" descr="37,500+ Easter Jesus Christ Stock Photos, Pictures &amp; Royalty-Free Images -  iStock">
            <a:extLst>
              <a:ext uri="{FF2B5EF4-FFF2-40B4-BE49-F238E27FC236}">
                <a16:creationId xmlns:a16="http://schemas.microsoft.com/office/drawing/2014/main" id="{B8838484-E6D6-4525-B4F1-50AF7BA5BA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0876" y="7924927"/>
            <a:ext cx="899366" cy="753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oly Spirit Pentecost Clipart ...">
            <a:extLst>
              <a:ext uri="{FF2B5EF4-FFF2-40B4-BE49-F238E27FC236}">
                <a16:creationId xmlns:a16="http://schemas.microsoft.com/office/drawing/2014/main" id="{FB7AE90E-26E6-4E87-BCA7-C304FFA981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5499" y="9613743"/>
            <a:ext cx="899366" cy="899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1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4463376" y="518389"/>
            <a:ext cx="2110732" cy="1044367"/>
            <a:chOff x="0" y="0"/>
            <a:chExt cx="2814309" cy="1392490"/>
          </a:xfrm>
        </p:grpSpPr>
        <p:sp>
          <p:nvSpPr>
            <p:cNvPr id="3" name="Freeform 3"/>
            <p:cNvSpPr/>
            <p:nvPr/>
          </p:nvSpPr>
          <p:spPr>
            <a:xfrm>
              <a:off x="0" y="1200648"/>
              <a:ext cx="524981" cy="107860"/>
            </a:xfrm>
            <a:custGeom>
              <a:avLst/>
              <a:gdLst/>
              <a:ahLst/>
              <a:cxnLst/>
              <a:rect l="l" t="t" r="r" b="b"/>
              <a:pathLst>
                <a:path w="524981" h="107860">
                  <a:moveTo>
                    <a:pt x="0" y="0"/>
                  </a:moveTo>
                  <a:lnTo>
                    <a:pt x="524981" y="0"/>
                  </a:lnTo>
                  <a:lnTo>
                    <a:pt x="524981" y="107859"/>
                  </a:lnTo>
                  <a:lnTo>
                    <a:pt x="0" y="1078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 rot="1106635">
              <a:off x="31935" y="890144"/>
              <a:ext cx="565266" cy="116136"/>
            </a:xfrm>
            <a:custGeom>
              <a:avLst/>
              <a:gdLst/>
              <a:ahLst/>
              <a:cxnLst/>
              <a:rect l="l" t="t" r="r" b="b"/>
              <a:pathLst>
                <a:path w="565266" h="116136">
                  <a:moveTo>
                    <a:pt x="0" y="0"/>
                  </a:moveTo>
                  <a:lnTo>
                    <a:pt x="565266" y="0"/>
                  </a:lnTo>
                  <a:lnTo>
                    <a:pt x="565266" y="116137"/>
                  </a:lnTo>
                  <a:lnTo>
                    <a:pt x="0" y="1161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 rot="2538562">
              <a:off x="227305" y="534641"/>
              <a:ext cx="595352" cy="122318"/>
            </a:xfrm>
            <a:custGeom>
              <a:avLst/>
              <a:gdLst/>
              <a:ahLst/>
              <a:cxnLst/>
              <a:rect l="l" t="t" r="r" b="b"/>
              <a:pathLst>
                <a:path w="595352" h="122318">
                  <a:moveTo>
                    <a:pt x="0" y="0"/>
                  </a:moveTo>
                  <a:lnTo>
                    <a:pt x="595352" y="0"/>
                  </a:lnTo>
                  <a:lnTo>
                    <a:pt x="595352" y="122318"/>
                  </a:lnTo>
                  <a:lnTo>
                    <a:pt x="0" y="1223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 rot="4402072">
              <a:off x="634248" y="310472"/>
              <a:ext cx="544182" cy="111805"/>
            </a:xfrm>
            <a:custGeom>
              <a:avLst/>
              <a:gdLst/>
              <a:ahLst/>
              <a:cxnLst/>
              <a:rect l="l" t="t" r="r" b="b"/>
              <a:pathLst>
                <a:path w="544182" h="111805">
                  <a:moveTo>
                    <a:pt x="0" y="0"/>
                  </a:moveTo>
                  <a:lnTo>
                    <a:pt x="544182" y="0"/>
                  </a:lnTo>
                  <a:lnTo>
                    <a:pt x="544182" y="111805"/>
                  </a:lnTo>
                  <a:lnTo>
                    <a:pt x="0" y="1118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7" name="Freeform 7"/>
            <p:cNvSpPr/>
            <p:nvPr/>
          </p:nvSpPr>
          <p:spPr>
            <a:xfrm rot="-5400000">
              <a:off x="1094264" y="216288"/>
              <a:ext cx="544432" cy="111856"/>
            </a:xfrm>
            <a:custGeom>
              <a:avLst/>
              <a:gdLst/>
              <a:ahLst/>
              <a:cxnLst/>
              <a:rect l="l" t="t" r="r" b="b"/>
              <a:pathLst>
                <a:path w="544432" h="111856">
                  <a:moveTo>
                    <a:pt x="0" y="0"/>
                  </a:moveTo>
                  <a:lnTo>
                    <a:pt x="544432" y="0"/>
                  </a:lnTo>
                  <a:lnTo>
                    <a:pt x="544432" y="111856"/>
                  </a:lnTo>
                  <a:lnTo>
                    <a:pt x="0" y="1118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8" name="Freeform 8"/>
            <p:cNvSpPr/>
            <p:nvPr/>
          </p:nvSpPr>
          <p:spPr>
            <a:xfrm rot="7052735">
              <a:off x="1578909" y="326562"/>
              <a:ext cx="525293" cy="107924"/>
            </a:xfrm>
            <a:custGeom>
              <a:avLst/>
              <a:gdLst/>
              <a:ahLst/>
              <a:cxnLst/>
              <a:rect l="l" t="t" r="r" b="b"/>
              <a:pathLst>
                <a:path w="525293" h="107924">
                  <a:moveTo>
                    <a:pt x="0" y="0"/>
                  </a:moveTo>
                  <a:lnTo>
                    <a:pt x="525294" y="0"/>
                  </a:lnTo>
                  <a:lnTo>
                    <a:pt x="525294" y="107924"/>
                  </a:lnTo>
                  <a:lnTo>
                    <a:pt x="0" y="10792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 rot="-2469054">
              <a:off x="1938903" y="561300"/>
              <a:ext cx="595352" cy="122318"/>
            </a:xfrm>
            <a:custGeom>
              <a:avLst/>
              <a:gdLst/>
              <a:ahLst/>
              <a:cxnLst/>
              <a:rect l="l" t="t" r="r" b="b"/>
              <a:pathLst>
                <a:path w="595352" h="122318">
                  <a:moveTo>
                    <a:pt x="0" y="0"/>
                  </a:moveTo>
                  <a:lnTo>
                    <a:pt x="595351" y="0"/>
                  </a:lnTo>
                  <a:lnTo>
                    <a:pt x="595351" y="122318"/>
                  </a:lnTo>
                  <a:lnTo>
                    <a:pt x="0" y="12231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0" name="Freeform 10"/>
            <p:cNvSpPr/>
            <p:nvPr/>
          </p:nvSpPr>
          <p:spPr>
            <a:xfrm rot="-1440337">
              <a:off x="2192092" y="916966"/>
              <a:ext cx="524981" cy="107860"/>
            </a:xfrm>
            <a:custGeom>
              <a:avLst/>
              <a:gdLst/>
              <a:ahLst/>
              <a:cxnLst/>
              <a:rect l="l" t="t" r="r" b="b"/>
              <a:pathLst>
                <a:path w="524981" h="107860">
                  <a:moveTo>
                    <a:pt x="0" y="0"/>
                  </a:moveTo>
                  <a:lnTo>
                    <a:pt x="524981" y="0"/>
                  </a:lnTo>
                  <a:lnTo>
                    <a:pt x="524981" y="107860"/>
                  </a:lnTo>
                  <a:lnTo>
                    <a:pt x="0" y="1078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1" name="Freeform 11"/>
            <p:cNvSpPr/>
            <p:nvPr/>
          </p:nvSpPr>
          <p:spPr>
            <a:xfrm>
              <a:off x="2289329" y="1200648"/>
              <a:ext cx="524981" cy="107860"/>
            </a:xfrm>
            <a:custGeom>
              <a:avLst/>
              <a:gdLst/>
              <a:ahLst/>
              <a:cxnLst/>
              <a:rect l="l" t="t" r="r" b="b"/>
              <a:pathLst>
                <a:path w="524981" h="107860">
                  <a:moveTo>
                    <a:pt x="0" y="0"/>
                  </a:moveTo>
                  <a:lnTo>
                    <a:pt x="524980" y="0"/>
                  </a:lnTo>
                  <a:lnTo>
                    <a:pt x="524980" y="107859"/>
                  </a:lnTo>
                  <a:lnTo>
                    <a:pt x="0" y="10785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2" name="Freeform 12"/>
            <p:cNvSpPr/>
            <p:nvPr/>
          </p:nvSpPr>
          <p:spPr>
            <a:xfrm>
              <a:off x="620779" y="654254"/>
              <a:ext cx="1476472" cy="738236"/>
            </a:xfrm>
            <a:custGeom>
              <a:avLst/>
              <a:gdLst/>
              <a:ahLst/>
              <a:cxnLst/>
              <a:rect l="l" t="t" r="r" b="b"/>
              <a:pathLst>
                <a:path w="1476472" h="738236">
                  <a:moveTo>
                    <a:pt x="0" y="0"/>
                  </a:moveTo>
                  <a:lnTo>
                    <a:pt x="1476473" y="0"/>
                  </a:lnTo>
                  <a:lnTo>
                    <a:pt x="1476473" y="738236"/>
                  </a:lnTo>
                  <a:lnTo>
                    <a:pt x="0" y="7382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13" name="Freeform 13"/>
            <p:cNvSpPr/>
            <p:nvPr/>
          </p:nvSpPr>
          <p:spPr>
            <a:xfrm rot="-46456">
              <a:off x="1106521" y="837800"/>
              <a:ext cx="500065" cy="380049"/>
            </a:xfrm>
            <a:custGeom>
              <a:avLst/>
              <a:gdLst/>
              <a:ahLst/>
              <a:cxnLst/>
              <a:rect l="l" t="t" r="r" b="b"/>
              <a:pathLst>
                <a:path w="500065" h="380049">
                  <a:moveTo>
                    <a:pt x="0" y="0"/>
                  </a:moveTo>
                  <a:lnTo>
                    <a:pt x="500065" y="0"/>
                  </a:lnTo>
                  <a:lnTo>
                    <a:pt x="500065" y="380049"/>
                  </a:lnTo>
                  <a:lnTo>
                    <a:pt x="0" y="38004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>
            <a:off x="755069" y="606176"/>
            <a:ext cx="2813456" cy="9768274"/>
            <a:chOff x="0" y="0"/>
            <a:chExt cx="1008279" cy="350072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008279" cy="3500729"/>
            </a:xfrm>
            <a:custGeom>
              <a:avLst/>
              <a:gdLst/>
              <a:ahLst/>
              <a:cxnLst/>
              <a:rect l="l" t="t" r="r" b="b"/>
              <a:pathLst>
                <a:path w="1008279" h="3500729">
                  <a:moveTo>
                    <a:pt x="27517" y="0"/>
                  </a:moveTo>
                  <a:lnTo>
                    <a:pt x="980761" y="0"/>
                  </a:lnTo>
                  <a:cubicBezTo>
                    <a:pt x="988060" y="0"/>
                    <a:pt x="995059" y="2899"/>
                    <a:pt x="1000219" y="8060"/>
                  </a:cubicBezTo>
                  <a:cubicBezTo>
                    <a:pt x="1005380" y="13220"/>
                    <a:pt x="1008279" y="20219"/>
                    <a:pt x="1008279" y="27517"/>
                  </a:cubicBezTo>
                  <a:lnTo>
                    <a:pt x="1008279" y="3473212"/>
                  </a:lnTo>
                  <a:cubicBezTo>
                    <a:pt x="1008279" y="3488409"/>
                    <a:pt x="995959" y="3500729"/>
                    <a:pt x="980761" y="3500729"/>
                  </a:cubicBezTo>
                  <a:lnTo>
                    <a:pt x="27517" y="3500729"/>
                  </a:lnTo>
                  <a:cubicBezTo>
                    <a:pt x="12320" y="3500729"/>
                    <a:pt x="0" y="3488409"/>
                    <a:pt x="0" y="3473212"/>
                  </a:cubicBezTo>
                  <a:lnTo>
                    <a:pt x="0" y="27517"/>
                  </a:lnTo>
                  <a:cubicBezTo>
                    <a:pt x="0" y="20219"/>
                    <a:pt x="2899" y="13220"/>
                    <a:pt x="8060" y="8060"/>
                  </a:cubicBezTo>
                  <a:cubicBezTo>
                    <a:pt x="13220" y="2899"/>
                    <a:pt x="20219" y="0"/>
                    <a:pt x="27517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28575"/>
              <a:ext cx="1008279" cy="35293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697674" y="458225"/>
            <a:ext cx="2928245" cy="489890"/>
            <a:chOff x="0" y="0"/>
            <a:chExt cx="1049417" cy="175565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049417" cy="175565"/>
            </a:xfrm>
            <a:custGeom>
              <a:avLst/>
              <a:gdLst/>
              <a:ahLst/>
              <a:cxnLst/>
              <a:rect l="l" t="t" r="r" b="b"/>
              <a:pathLst>
                <a:path w="1049417" h="175565">
                  <a:moveTo>
                    <a:pt x="26439" y="0"/>
                  </a:moveTo>
                  <a:lnTo>
                    <a:pt x="1022978" y="0"/>
                  </a:lnTo>
                  <a:cubicBezTo>
                    <a:pt x="1037580" y="0"/>
                    <a:pt x="1049417" y="11837"/>
                    <a:pt x="1049417" y="26439"/>
                  </a:cubicBezTo>
                  <a:lnTo>
                    <a:pt x="1049417" y="149127"/>
                  </a:lnTo>
                  <a:cubicBezTo>
                    <a:pt x="1049417" y="156139"/>
                    <a:pt x="1046631" y="162863"/>
                    <a:pt x="1041673" y="167822"/>
                  </a:cubicBezTo>
                  <a:cubicBezTo>
                    <a:pt x="1036715" y="172780"/>
                    <a:pt x="1029990" y="175565"/>
                    <a:pt x="1022978" y="175565"/>
                  </a:cubicBezTo>
                  <a:lnTo>
                    <a:pt x="26439" y="175565"/>
                  </a:lnTo>
                  <a:cubicBezTo>
                    <a:pt x="19427" y="175565"/>
                    <a:pt x="12702" y="172780"/>
                    <a:pt x="7744" y="167822"/>
                  </a:cubicBezTo>
                  <a:cubicBezTo>
                    <a:pt x="2786" y="162863"/>
                    <a:pt x="0" y="156139"/>
                    <a:pt x="0" y="149127"/>
                  </a:cubicBezTo>
                  <a:lnTo>
                    <a:pt x="0" y="26439"/>
                  </a:lnTo>
                  <a:cubicBezTo>
                    <a:pt x="0" y="19427"/>
                    <a:pt x="2786" y="12702"/>
                    <a:pt x="7744" y="7744"/>
                  </a:cubicBezTo>
                  <a:cubicBezTo>
                    <a:pt x="12702" y="2786"/>
                    <a:pt x="19427" y="0"/>
                    <a:pt x="26439" y="0"/>
                  </a:cubicBezTo>
                  <a:close/>
                </a:path>
              </a:pathLst>
            </a:custGeom>
            <a:solidFill>
              <a:srgbClr val="9BBA8E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28575"/>
              <a:ext cx="1049417" cy="2041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4001693" y="1866646"/>
            <a:ext cx="3046026" cy="6478590"/>
            <a:chOff x="0" y="0"/>
            <a:chExt cx="1091627" cy="2321781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091627" cy="2321781"/>
            </a:xfrm>
            <a:custGeom>
              <a:avLst/>
              <a:gdLst/>
              <a:ahLst/>
              <a:cxnLst/>
              <a:rect l="l" t="t" r="r" b="b"/>
              <a:pathLst>
                <a:path w="1091627" h="2321781">
                  <a:moveTo>
                    <a:pt x="25416" y="0"/>
                  </a:moveTo>
                  <a:lnTo>
                    <a:pt x="1066210" y="0"/>
                  </a:lnTo>
                  <a:cubicBezTo>
                    <a:pt x="1080248" y="0"/>
                    <a:pt x="1091627" y="11379"/>
                    <a:pt x="1091627" y="25416"/>
                  </a:cubicBezTo>
                  <a:lnTo>
                    <a:pt x="1091627" y="2296364"/>
                  </a:lnTo>
                  <a:cubicBezTo>
                    <a:pt x="1091627" y="2310401"/>
                    <a:pt x="1080248" y="2321781"/>
                    <a:pt x="1066210" y="2321781"/>
                  </a:cubicBezTo>
                  <a:lnTo>
                    <a:pt x="25416" y="2321781"/>
                  </a:lnTo>
                  <a:cubicBezTo>
                    <a:pt x="18676" y="2321781"/>
                    <a:pt x="12211" y="2319103"/>
                    <a:pt x="7444" y="2314336"/>
                  </a:cubicBezTo>
                  <a:cubicBezTo>
                    <a:pt x="2678" y="2309570"/>
                    <a:pt x="0" y="2303105"/>
                    <a:pt x="0" y="2296364"/>
                  </a:cubicBezTo>
                  <a:lnTo>
                    <a:pt x="0" y="25416"/>
                  </a:lnTo>
                  <a:cubicBezTo>
                    <a:pt x="0" y="11379"/>
                    <a:pt x="11379" y="0"/>
                    <a:pt x="25416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28575"/>
              <a:ext cx="1091627" cy="235035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3943288" y="1734206"/>
            <a:ext cx="3104431" cy="755679"/>
            <a:chOff x="0" y="0"/>
            <a:chExt cx="1112558" cy="270818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112558" cy="270818"/>
            </a:xfrm>
            <a:custGeom>
              <a:avLst/>
              <a:gdLst/>
              <a:ahLst/>
              <a:cxnLst/>
              <a:rect l="l" t="t" r="r" b="b"/>
              <a:pathLst>
                <a:path w="1112558" h="270818">
                  <a:moveTo>
                    <a:pt x="24938" y="0"/>
                  </a:moveTo>
                  <a:lnTo>
                    <a:pt x="1087620" y="0"/>
                  </a:lnTo>
                  <a:cubicBezTo>
                    <a:pt x="1094234" y="0"/>
                    <a:pt x="1100577" y="2627"/>
                    <a:pt x="1105254" y="7304"/>
                  </a:cubicBezTo>
                  <a:cubicBezTo>
                    <a:pt x="1109930" y="11981"/>
                    <a:pt x="1112558" y="18324"/>
                    <a:pt x="1112558" y="24938"/>
                  </a:cubicBezTo>
                  <a:lnTo>
                    <a:pt x="1112558" y="245880"/>
                  </a:lnTo>
                  <a:cubicBezTo>
                    <a:pt x="1112558" y="252494"/>
                    <a:pt x="1109930" y="258837"/>
                    <a:pt x="1105254" y="263514"/>
                  </a:cubicBezTo>
                  <a:cubicBezTo>
                    <a:pt x="1100577" y="268191"/>
                    <a:pt x="1094234" y="270818"/>
                    <a:pt x="1087620" y="270818"/>
                  </a:cubicBezTo>
                  <a:lnTo>
                    <a:pt x="24938" y="270818"/>
                  </a:lnTo>
                  <a:cubicBezTo>
                    <a:pt x="18324" y="270818"/>
                    <a:pt x="11981" y="268191"/>
                    <a:pt x="7304" y="263514"/>
                  </a:cubicBezTo>
                  <a:cubicBezTo>
                    <a:pt x="2627" y="258837"/>
                    <a:pt x="0" y="252494"/>
                    <a:pt x="0" y="245880"/>
                  </a:cubicBezTo>
                  <a:lnTo>
                    <a:pt x="0" y="24938"/>
                  </a:lnTo>
                  <a:cubicBezTo>
                    <a:pt x="0" y="18324"/>
                    <a:pt x="2627" y="11981"/>
                    <a:pt x="7304" y="7304"/>
                  </a:cubicBezTo>
                  <a:cubicBezTo>
                    <a:pt x="11981" y="2627"/>
                    <a:pt x="18324" y="0"/>
                    <a:pt x="24938" y="0"/>
                  </a:cubicBezTo>
                  <a:close/>
                </a:path>
              </a:pathLst>
            </a:custGeom>
            <a:solidFill>
              <a:srgbClr val="9BBA8E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28575"/>
              <a:ext cx="1112558" cy="2993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>
            <a:off x="3943288" y="8500386"/>
            <a:ext cx="3057954" cy="1839105"/>
            <a:chOff x="0" y="0"/>
            <a:chExt cx="1095902" cy="659094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1095902" cy="659094"/>
            </a:xfrm>
            <a:custGeom>
              <a:avLst/>
              <a:gdLst/>
              <a:ahLst/>
              <a:cxnLst/>
              <a:rect l="l" t="t" r="r" b="b"/>
              <a:pathLst>
                <a:path w="1095902" h="659094">
                  <a:moveTo>
                    <a:pt x="25317" y="0"/>
                  </a:moveTo>
                  <a:lnTo>
                    <a:pt x="1070584" y="0"/>
                  </a:lnTo>
                  <a:cubicBezTo>
                    <a:pt x="1077299" y="0"/>
                    <a:pt x="1083738" y="2667"/>
                    <a:pt x="1088486" y="7415"/>
                  </a:cubicBezTo>
                  <a:cubicBezTo>
                    <a:pt x="1093234" y="12163"/>
                    <a:pt x="1095902" y="18603"/>
                    <a:pt x="1095902" y="25317"/>
                  </a:cubicBezTo>
                  <a:lnTo>
                    <a:pt x="1095902" y="633777"/>
                  </a:lnTo>
                  <a:cubicBezTo>
                    <a:pt x="1095902" y="640491"/>
                    <a:pt x="1093234" y="646931"/>
                    <a:pt x="1088486" y="651679"/>
                  </a:cubicBezTo>
                  <a:cubicBezTo>
                    <a:pt x="1083738" y="656427"/>
                    <a:pt x="1077299" y="659094"/>
                    <a:pt x="1070584" y="659094"/>
                  </a:cubicBezTo>
                  <a:lnTo>
                    <a:pt x="25317" y="659094"/>
                  </a:lnTo>
                  <a:cubicBezTo>
                    <a:pt x="18603" y="659094"/>
                    <a:pt x="12163" y="656427"/>
                    <a:pt x="7415" y="651679"/>
                  </a:cubicBezTo>
                  <a:cubicBezTo>
                    <a:pt x="2667" y="646931"/>
                    <a:pt x="0" y="640491"/>
                    <a:pt x="0" y="633777"/>
                  </a:cubicBezTo>
                  <a:lnTo>
                    <a:pt x="0" y="25317"/>
                  </a:lnTo>
                  <a:cubicBezTo>
                    <a:pt x="0" y="18603"/>
                    <a:pt x="2667" y="12163"/>
                    <a:pt x="7415" y="7415"/>
                  </a:cubicBezTo>
                  <a:cubicBezTo>
                    <a:pt x="12163" y="2667"/>
                    <a:pt x="18603" y="0"/>
                    <a:pt x="25317" y="0"/>
                  </a:cubicBezTo>
                  <a:close/>
                </a:path>
              </a:pathLst>
            </a:custGeom>
            <a:solidFill>
              <a:srgbClr val="E9F7E3"/>
            </a:solidFill>
          </p:spPr>
        </p:sp>
        <p:sp>
          <p:nvSpPr>
            <p:cNvPr id="28" name="TextBox 28"/>
            <p:cNvSpPr txBox="1"/>
            <p:nvPr/>
          </p:nvSpPr>
          <p:spPr>
            <a:xfrm>
              <a:off x="0" y="-28575"/>
              <a:ext cx="1095902" cy="68766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>
            <a:off x="3966527" y="8469061"/>
            <a:ext cx="3104431" cy="516498"/>
            <a:chOff x="0" y="0"/>
            <a:chExt cx="1112558" cy="185101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112558" cy="185101"/>
            </a:xfrm>
            <a:custGeom>
              <a:avLst/>
              <a:gdLst/>
              <a:ahLst/>
              <a:cxnLst/>
              <a:rect l="l" t="t" r="r" b="b"/>
              <a:pathLst>
                <a:path w="1112558" h="185101">
                  <a:moveTo>
                    <a:pt x="24938" y="0"/>
                  </a:moveTo>
                  <a:lnTo>
                    <a:pt x="1087620" y="0"/>
                  </a:lnTo>
                  <a:cubicBezTo>
                    <a:pt x="1094234" y="0"/>
                    <a:pt x="1100577" y="2627"/>
                    <a:pt x="1105254" y="7304"/>
                  </a:cubicBezTo>
                  <a:cubicBezTo>
                    <a:pt x="1109930" y="11981"/>
                    <a:pt x="1112558" y="18324"/>
                    <a:pt x="1112558" y="24938"/>
                  </a:cubicBezTo>
                  <a:lnTo>
                    <a:pt x="1112558" y="160163"/>
                  </a:lnTo>
                  <a:cubicBezTo>
                    <a:pt x="1112558" y="166777"/>
                    <a:pt x="1109930" y="173120"/>
                    <a:pt x="1105254" y="177797"/>
                  </a:cubicBezTo>
                  <a:cubicBezTo>
                    <a:pt x="1100577" y="182474"/>
                    <a:pt x="1094234" y="185101"/>
                    <a:pt x="1087620" y="185101"/>
                  </a:cubicBezTo>
                  <a:lnTo>
                    <a:pt x="24938" y="185101"/>
                  </a:lnTo>
                  <a:cubicBezTo>
                    <a:pt x="18324" y="185101"/>
                    <a:pt x="11981" y="182474"/>
                    <a:pt x="7304" y="177797"/>
                  </a:cubicBezTo>
                  <a:cubicBezTo>
                    <a:pt x="2627" y="173120"/>
                    <a:pt x="0" y="166777"/>
                    <a:pt x="0" y="160163"/>
                  </a:cubicBezTo>
                  <a:lnTo>
                    <a:pt x="0" y="24938"/>
                  </a:lnTo>
                  <a:cubicBezTo>
                    <a:pt x="0" y="18324"/>
                    <a:pt x="2627" y="11981"/>
                    <a:pt x="7304" y="7304"/>
                  </a:cubicBezTo>
                  <a:cubicBezTo>
                    <a:pt x="11981" y="2627"/>
                    <a:pt x="18324" y="0"/>
                    <a:pt x="24938" y="0"/>
                  </a:cubicBezTo>
                  <a:close/>
                </a:path>
              </a:pathLst>
            </a:custGeom>
            <a:solidFill>
              <a:srgbClr val="9BBA8E"/>
            </a:solidFill>
          </p:spPr>
        </p:sp>
        <p:sp>
          <p:nvSpPr>
            <p:cNvPr id="31" name="TextBox 31"/>
            <p:cNvSpPr txBox="1"/>
            <p:nvPr/>
          </p:nvSpPr>
          <p:spPr>
            <a:xfrm>
              <a:off x="0" y="-38100"/>
              <a:ext cx="1112558" cy="22320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034"/>
                </a:lnSpc>
              </a:pPr>
              <a:endParaRPr/>
            </a:p>
          </p:txBody>
        </p:sp>
      </p:grpSp>
      <p:sp>
        <p:nvSpPr>
          <p:cNvPr id="32" name="Freeform 32"/>
          <p:cNvSpPr/>
          <p:nvPr/>
        </p:nvSpPr>
        <p:spPr>
          <a:xfrm>
            <a:off x="4043820" y="8535345"/>
            <a:ext cx="370882" cy="428146"/>
          </a:xfrm>
          <a:custGeom>
            <a:avLst/>
            <a:gdLst/>
            <a:ahLst/>
            <a:cxnLst/>
            <a:rect l="l" t="t" r="r" b="b"/>
            <a:pathLst>
              <a:path w="370882" h="428146">
                <a:moveTo>
                  <a:pt x="0" y="0"/>
                </a:moveTo>
                <a:lnTo>
                  <a:pt x="370881" y="0"/>
                </a:lnTo>
                <a:lnTo>
                  <a:pt x="370881" y="428146"/>
                </a:lnTo>
                <a:lnTo>
                  <a:pt x="0" y="428146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651478" y="7699484"/>
            <a:ext cx="669783" cy="958776"/>
          </a:xfrm>
          <a:custGeom>
            <a:avLst/>
            <a:gdLst/>
            <a:ahLst/>
            <a:cxnLst/>
            <a:rect l="l" t="t" r="r" b="b"/>
            <a:pathLst>
              <a:path w="669783" h="958776">
                <a:moveTo>
                  <a:pt x="0" y="0"/>
                </a:moveTo>
                <a:lnTo>
                  <a:pt x="669784" y="0"/>
                </a:lnTo>
                <a:lnTo>
                  <a:pt x="669784" y="958776"/>
                </a:lnTo>
                <a:lnTo>
                  <a:pt x="0" y="958776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3004312" y="9180214"/>
            <a:ext cx="893523" cy="622811"/>
          </a:xfrm>
          <a:custGeom>
            <a:avLst/>
            <a:gdLst/>
            <a:ahLst/>
            <a:cxnLst/>
            <a:rect l="l" t="t" r="r" b="b"/>
            <a:pathLst>
              <a:path w="1057743" h="676956">
                <a:moveTo>
                  <a:pt x="0" y="0"/>
                </a:moveTo>
                <a:lnTo>
                  <a:pt x="1057743" y="0"/>
                </a:lnTo>
                <a:lnTo>
                  <a:pt x="1057743" y="676956"/>
                </a:lnTo>
                <a:lnTo>
                  <a:pt x="0" y="676956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6336893" y="6180060"/>
            <a:ext cx="1009671" cy="559818"/>
          </a:xfrm>
          <a:custGeom>
            <a:avLst/>
            <a:gdLst/>
            <a:ahLst/>
            <a:cxnLst/>
            <a:rect l="l" t="t" r="r" b="b"/>
            <a:pathLst>
              <a:path w="1009671" h="559818">
                <a:moveTo>
                  <a:pt x="0" y="0"/>
                </a:moveTo>
                <a:lnTo>
                  <a:pt x="1009671" y="0"/>
                </a:lnTo>
                <a:lnTo>
                  <a:pt x="1009671" y="559818"/>
                </a:lnTo>
                <a:lnTo>
                  <a:pt x="0" y="559818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5" name="TextBox 45"/>
          <p:cNvSpPr txBox="1"/>
          <p:nvPr/>
        </p:nvSpPr>
        <p:spPr>
          <a:xfrm>
            <a:off x="3960327" y="9043463"/>
            <a:ext cx="3415678" cy="14230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00991" lvl="1" indent="-171450" algn="just">
              <a:lnSpc>
                <a:spcPts val="1632"/>
              </a:lnSpc>
              <a:buFont typeface="Wingdings" panose="05000000000000000000" pitchFamily="2" charset="2"/>
              <a:buChar char="v"/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Day visit to Stanley Head for outdoor adventures (05.05.2026)</a:t>
            </a:r>
          </a:p>
          <a:p>
            <a:pPr marL="300991" lvl="1" indent="-171450" algn="just">
              <a:lnSpc>
                <a:spcPts val="1632"/>
              </a:lnSpc>
              <a:buFont typeface="Wingdings" panose="05000000000000000000" pitchFamily="2" charset="2"/>
              <a:buChar char="v"/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Visit to the Peak District, improving our directional and map reading skills (22.06.2026)</a:t>
            </a:r>
          </a:p>
          <a:p>
            <a:pPr marL="129541" lvl="1" algn="ctr">
              <a:lnSpc>
                <a:spcPts val="1632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consent and pay for both of these visits on Arbor as soon as possible. Thank you. 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951939" y="532038"/>
            <a:ext cx="2412836" cy="313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Other Subjects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786017" y="1254146"/>
            <a:ext cx="1638581" cy="423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learning about the Victorians!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858434" y="991239"/>
            <a:ext cx="2302497" cy="2406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History</a:t>
            </a:r>
          </a:p>
        </p:txBody>
      </p:sp>
      <p:sp>
        <p:nvSpPr>
          <p:cNvPr id="49" name="TextBox 49"/>
          <p:cNvSpPr txBox="1"/>
          <p:nvPr/>
        </p:nvSpPr>
        <p:spPr>
          <a:xfrm>
            <a:off x="4156206" y="2755931"/>
            <a:ext cx="2852529" cy="36201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Reading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 please encourage your child to read their book at home for at least 15 minutes every day and </a:t>
            </a:r>
            <a:r>
              <a:rPr lang="en-US" sz="1100" b="1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to write a comment in their reading log. </a:t>
            </a:r>
          </a:p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Fluency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 the children will have 4 </a:t>
            </a:r>
            <a:r>
              <a:rPr lang="en-US" sz="1100" dirty="0" err="1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maths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fluency questions to complete per day. They will write these into their fluency book to </a:t>
            </a:r>
            <a:r>
              <a:rPr lang="en-US" sz="1100" dirty="0" err="1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practise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their number formation and will need to complete them at home before the start of the next school day. These should take around 5 minutes to complete. </a:t>
            </a:r>
          </a:p>
          <a:p>
            <a:pPr algn="l">
              <a:lnSpc>
                <a:spcPts val="1540"/>
              </a:lnSpc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Spelling - </a:t>
            </a:r>
            <a:r>
              <a:rPr lang="en-US" sz="1100" dirty="0" err="1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practise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 the weekly spelling words with your child in a range of different ways. </a:t>
            </a:r>
          </a:p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b="1" dirty="0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RE Homework Projects </a:t>
            </a: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 Once per half-term, there will be a creative RE homework project to complete with your child. 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4241349" y="1774862"/>
            <a:ext cx="2508308" cy="64706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How can I support my child at home?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858434" y="1920244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Geography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266028" y="2235522"/>
            <a:ext cx="2302497" cy="859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Our work will focus on creating maps and fieldwork, culminating in our Peak District Visit. 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4500426" y="8552964"/>
            <a:ext cx="2508308" cy="3136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60"/>
              </a:lnSpc>
            </a:pPr>
            <a:r>
              <a:rPr lang="en-US" sz="1900" b="1">
                <a:solidFill>
                  <a:srgbClr val="000000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Educational Visits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867784" y="2951208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PE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755999" y="3182348"/>
            <a:ext cx="2717451" cy="4230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doing athletics and hockey. 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1577484" y="3972594"/>
            <a:ext cx="2302497" cy="423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learning about coding and word processing.  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839733" y="3666540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Computing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839733" y="4723161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Science 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756000" y="4944863"/>
            <a:ext cx="2302497" cy="641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Year 5 will be focusing on Living Things and Animals, including Humans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823117" y="5577838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Art 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784736" y="5885116"/>
            <a:ext cx="2302497" cy="423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learning how        to be fashion designers!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923888" y="6372337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 dirty="0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Design and Technology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1557308" y="6679615"/>
            <a:ext cx="2258514" cy="6410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sewing in textiles, learning different stitches to make a product.</a:t>
            </a:r>
          </a:p>
        </p:txBody>
      </p:sp>
      <p:sp>
        <p:nvSpPr>
          <p:cNvPr id="64" name="TextBox 64"/>
          <p:cNvSpPr txBox="1"/>
          <p:nvPr/>
        </p:nvSpPr>
        <p:spPr>
          <a:xfrm>
            <a:off x="951939" y="7411194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Music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1430683" y="7704746"/>
            <a:ext cx="2302497" cy="859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effectLst/>
                <a:latin typeface="Playpen Sans" panose="020B0604020202020204" charset="0"/>
                <a:ea typeface="Playpen Sans" panose="020B0604020202020204" charset="0"/>
                <a:cs typeface="Times New Roman" panose="02020603050405020304" pitchFamily="18" charset="0"/>
              </a:rPr>
              <a:t>Children will develop keyboard skills and rehearse for and perform in the Summer Concert. </a:t>
            </a:r>
            <a:endParaRPr lang="en-US" sz="1200" dirty="0">
              <a:solidFill>
                <a:srgbClr val="000000"/>
              </a:solidFill>
              <a:latin typeface="Playpen Sans" panose="020B0604020202020204" charset="0"/>
              <a:ea typeface="Playpen Sans" panose="020B0604020202020204" charset="0"/>
              <a:cs typeface="Playpen Sans"/>
              <a:sym typeface="Playpen Sans"/>
            </a:endParaRPr>
          </a:p>
        </p:txBody>
      </p:sp>
      <p:sp>
        <p:nvSpPr>
          <p:cNvPr id="66" name="TextBox 66"/>
          <p:cNvSpPr txBox="1"/>
          <p:nvPr/>
        </p:nvSpPr>
        <p:spPr>
          <a:xfrm>
            <a:off x="823049" y="8723359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French</a:t>
            </a:r>
          </a:p>
        </p:txBody>
      </p:sp>
      <p:sp>
        <p:nvSpPr>
          <p:cNvPr id="67" name="TextBox 67"/>
          <p:cNvSpPr txBox="1"/>
          <p:nvPr/>
        </p:nvSpPr>
        <p:spPr>
          <a:xfrm>
            <a:off x="764025" y="8976034"/>
            <a:ext cx="2481061" cy="6410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Year 5 will continue to learn French verbs and describe our families in French. </a:t>
            </a:r>
          </a:p>
        </p:txBody>
      </p:sp>
      <p:sp>
        <p:nvSpPr>
          <p:cNvPr id="68" name="TextBox 68"/>
          <p:cNvSpPr txBox="1"/>
          <p:nvPr/>
        </p:nvSpPr>
        <p:spPr>
          <a:xfrm>
            <a:off x="961290" y="9650160"/>
            <a:ext cx="2283796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60"/>
              </a:lnSpc>
            </a:pPr>
            <a:r>
              <a:rPr lang="en-US" sz="14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PSHE</a:t>
            </a:r>
          </a:p>
        </p:txBody>
      </p:sp>
      <p:sp>
        <p:nvSpPr>
          <p:cNvPr id="69" name="TextBox 69"/>
          <p:cNvSpPr txBox="1"/>
          <p:nvPr/>
        </p:nvSpPr>
        <p:spPr>
          <a:xfrm>
            <a:off x="1523110" y="9830744"/>
            <a:ext cx="2302497" cy="859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  <a:spcBef>
                <a:spcPct val="0"/>
              </a:spcBef>
            </a:pPr>
            <a:r>
              <a:rPr lang="en-US" sz="12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We will be completing Jigsaw pieces about being healthy and our relationships, especially online. 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4106309" y="2526668"/>
            <a:ext cx="2302497" cy="188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Homework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4156206" y="6366541"/>
            <a:ext cx="2302497" cy="188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Times Table Rockstars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4174469" y="6526560"/>
            <a:ext cx="2816001" cy="7626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Play Times Table Rockstars at </a:t>
            </a:r>
          </a:p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least four times a week to maintain their recall of times table facts. Your child’s login is in their reading log. </a:t>
            </a:r>
          </a:p>
        </p:txBody>
      </p:sp>
      <p:sp>
        <p:nvSpPr>
          <p:cNvPr id="73" name="TextBox 73"/>
          <p:cNvSpPr txBox="1"/>
          <p:nvPr/>
        </p:nvSpPr>
        <p:spPr>
          <a:xfrm>
            <a:off x="4156206" y="7334994"/>
            <a:ext cx="2302497" cy="1885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680"/>
              </a:lnSpc>
            </a:pPr>
            <a:r>
              <a:rPr lang="en-US" sz="1200" b="1">
                <a:solidFill>
                  <a:srgbClr val="F2B743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Catholic Life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4156206" y="7531148"/>
            <a:ext cx="2816001" cy="7626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40"/>
              </a:lnSpc>
              <a:spcBef>
                <a:spcPct val="0"/>
              </a:spcBef>
            </a:pPr>
            <a:r>
              <a:rPr lang="en-US" sz="1100" dirty="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Encourage your child to spend time in prayer and reflection at home. Attend Sunday Mass with them whenever possible. </a:t>
            </a:r>
          </a:p>
        </p:txBody>
      </p:sp>
      <p:pic>
        <p:nvPicPr>
          <p:cNvPr id="2056" name="Picture 8" descr="Database digital design clip art and vector design with a white background  | Premium AI-generated vector">
            <a:extLst>
              <a:ext uri="{FF2B5EF4-FFF2-40B4-BE49-F238E27FC236}">
                <a16:creationId xmlns:a16="http://schemas.microsoft.com/office/drawing/2014/main" id="{5BCB1F1F-9573-43A5-B8C0-1E2A9C400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75" y="3860106"/>
            <a:ext cx="929286" cy="9292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Victorian Clip Art &amp; Image Collections: Victorian People">
            <a:extLst>
              <a:ext uri="{FF2B5EF4-FFF2-40B4-BE49-F238E27FC236}">
                <a16:creationId xmlns:a16="http://schemas.microsoft.com/office/drawing/2014/main" id="{94024EFA-B0F8-4398-AFCA-149054B8E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1505">
            <a:off x="2621002" y="1051167"/>
            <a:ext cx="679202" cy="109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What are Four-Figure Grid References (KS3)? - Teaching Wiki">
            <a:extLst>
              <a:ext uri="{FF2B5EF4-FFF2-40B4-BE49-F238E27FC236}">
                <a16:creationId xmlns:a16="http://schemas.microsoft.com/office/drawing/2014/main" id="{E33BFB47-07E5-4A26-A99F-C5C5F42B8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18" y="2184900"/>
            <a:ext cx="894219" cy="78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8" descr="Athletics clip art Vectors - Download Free High-Quality ...">
            <a:extLst>
              <a:ext uri="{FF2B5EF4-FFF2-40B4-BE49-F238E27FC236}">
                <a16:creationId xmlns:a16="http://schemas.microsoft.com/office/drawing/2014/main" id="{23094758-27CE-421B-A1C7-51A220AAEF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344" y="2989971"/>
            <a:ext cx="708350" cy="812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Metamorphosis or life cycle of butterfly from eggs, caterpillar, pupa to a  butterfly 17476113 Vector Art at Vecteezy">
            <a:extLst>
              <a:ext uri="{FF2B5EF4-FFF2-40B4-BE49-F238E27FC236}">
                <a16:creationId xmlns:a16="http://schemas.microsoft.com/office/drawing/2014/main" id="{E2306007-15CD-4414-BCE2-D18031E7A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960" y="4587959"/>
            <a:ext cx="954099" cy="954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Talking Points: Alice Fox - AccessArt ...">
            <a:extLst>
              <a:ext uri="{FF2B5EF4-FFF2-40B4-BE49-F238E27FC236}">
                <a16:creationId xmlns:a16="http://schemas.microsoft.com/office/drawing/2014/main" id="{07A05550-6605-429E-9F56-95C286844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212" y="5688372"/>
            <a:ext cx="1219023" cy="682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Learn This Modern Embroidery Technique ...">
            <a:extLst>
              <a:ext uri="{FF2B5EF4-FFF2-40B4-BE49-F238E27FC236}">
                <a16:creationId xmlns:a16="http://schemas.microsoft.com/office/drawing/2014/main" id="{E4B60DE1-BDD4-4063-935C-1D16B4D859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84" y="6666019"/>
            <a:ext cx="906753" cy="726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3E206AC-AD0F-4C6D-8E17-A6527FC18562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213787" y="10077872"/>
            <a:ext cx="1141898" cy="38708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F901D4B7025E49975885EFFCFD886C" ma:contentTypeVersion="13" ma:contentTypeDescription="Create a new document." ma:contentTypeScope="" ma:versionID="5376bbaf98e8f1d38642ad0ef021f18e">
  <xsd:schema xmlns:xsd="http://www.w3.org/2001/XMLSchema" xmlns:xs="http://www.w3.org/2001/XMLSchema" xmlns:p="http://schemas.microsoft.com/office/2006/metadata/properties" xmlns:ns2="54fea0de-70c1-4a6f-8b7e-d96953da0cb5" xmlns:ns3="4957d969-08c3-4474-9a46-ba1e5234921f" targetNamespace="http://schemas.microsoft.com/office/2006/metadata/properties" ma:root="true" ma:fieldsID="0dd7f14420f8555470ca8f377f91fa9f" ns2:_="" ns3:_="">
    <xsd:import namespace="54fea0de-70c1-4a6f-8b7e-d96953da0cb5"/>
    <xsd:import namespace="4957d969-08c3-4474-9a46-ba1e523492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fea0de-70c1-4a6f-8b7e-d96953da0cb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15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ece8bbf6-7f49-4e59-a9e4-2dcc5ff6ca9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57d969-08c3-4474-9a46-ba1e5234921f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da6b0b05-5eae-45f9-a7df-4da598c8bfe7}" ma:internalName="TaxCatchAll" ma:showField="CatchAllData" ma:web="4957d969-08c3-4474-9a46-ba1e523492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4fea0de-70c1-4a6f-8b7e-d96953da0cb5">
      <Terms xmlns="http://schemas.microsoft.com/office/infopath/2007/PartnerControls"/>
    </lcf76f155ced4ddcb4097134ff3c332f>
    <TaxCatchAll xmlns="4957d969-08c3-4474-9a46-ba1e5234921f" xsi:nil="true"/>
  </documentManagement>
</p:properties>
</file>

<file path=customXml/itemProps1.xml><?xml version="1.0" encoding="utf-8"?>
<ds:datastoreItem xmlns:ds="http://schemas.openxmlformats.org/officeDocument/2006/customXml" ds:itemID="{B310E7B7-F352-4AA3-A66C-328678064994}"/>
</file>

<file path=customXml/itemProps2.xml><?xml version="1.0" encoding="utf-8"?>
<ds:datastoreItem xmlns:ds="http://schemas.openxmlformats.org/officeDocument/2006/customXml" ds:itemID="{6B640599-E546-4489-B0C0-0BFE590663A0}"/>
</file>

<file path=customXml/itemProps3.xml><?xml version="1.0" encoding="utf-8"?>
<ds:datastoreItem xmlns:ds="http://schemas.openxmlformats.org/officeDocument/2006/customXml" ds:itemID="{FEF1DD61-073F-44D9-A8EC-88C6A558F7AB}"/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752</Words>
  <Application>Microsoft Office PowerPoint</Application>
  <PresentationFormat>Custom</PresentationFormat>
  <Paragraphs>65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Playpen Sans Bold</vt:lpstr>
      <vt:lpstr>Wingdings</vt:lpstr>
      <vt:lpstr>Calibri</vt:lpstr>
      <vt:lpstr>Blogger Bold</vt:lpstr>
      <vt:lpstr>Playpen Sans</vt:lpstr>
      <vt:lpstr>Bobby Jones Soft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Autumn Curriculum Leaflet</dc:title>
  <dc:creator>Lorraine Newton</dc:creator>
  <cp:lastModifiedBy>Lorraine Cox</cp:lastModifiedBy>
  <cp:revision>13</cp:revision>
  <dcterms:created xsi:type="dcterms:W3CDTF">2006-08-16T00:00:00Z</dcterms:created>
  <dcterms:modified xsi:type="dcterms:W3CDTF">2026-04-14T13:46:51Z</dcterms:modified>
  <dc:identifier>DAGuog4sF_k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0x0101006AF901D4B7025E49975885EFFCFD886C</vt:lpwstr>
  </property>
</Properties>
</file>